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6140C-29CB-2E4F-BDD2-D553FDE4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6E897-D4C0-89D5-EB48-3F12B615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75548-A9AD-41BA-DC1C-88385C3C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A8AB-C641-E9BC-6663-24D6A520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22D59-D524-8F83-56EE-E54D4DB9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EF75A-6996-476F-FDE8-6356FD94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653A3-DDBB-21ED-076B-4F48D727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A5D20-849F-9C7C-3076-ABE4E1D7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5282-19CD-89CF-D136-4231D21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5CCA5-9405-AA84-501F-A063922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3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84780-6287-5315-FC93-3E69DC0D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8DE6A3-229D-0131-3771-EE70B793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812F-0F3A-8C3E-DB76-50091858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C5F5F-442D-9564-9029-9D50215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B5733-CA3E-46B0-5325-32C7F330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6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4C04-47AE-AA7C-5F0E-673B421B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07104-D76C-053F-D1E4-A5BB4591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CE243-D377-28A7-8401-D844D034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2685F-150A-8BA8-BA1E-5201C4A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0FA92-D2C8-0ECE-E6B5-1A5A1309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18EB-378C-8F0C-01C4-C410784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A41E7-3CA8-0EF0-9865-642EBBFE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BC7D5-308D-6863-6831-DF99BE7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BD3C2-D269-3FAE-CAA9-7D7B1D22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73924-17A5-816B-AB1D-1B2E67B9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3358B-B3B2-E532-053D-9157CFD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053D2-9F58-00F0-314C-FA19C2AE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3748E0-7B1A-67E9-B292-AA5796D9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8F21B0-D89F-FC2A-C1F4-75A166D4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B4057-511D-F377-25E6-A6681349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E187D-120A-1335-7144-67E37262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2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7409-0098-EF5E-2470-EFD5C792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4D72D-4B3C-1405-2073-9E539678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494E4-E013-CB99-57CB-A9DED608E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743696-3832-E589-EFC1-A04B07BB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5083B8-9038-E78A-F116-5A8B501A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B0199D-BF06-C480-E483-D3EE31E3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D1558C-3429-04C1-E38B-98C8E175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87B04A-2CC1-D61B-E6EE-30D26DC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7305F-8096-2963-B2B0-5C884902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5E76EA-DD0F-1841-E64B-7BC9D1A0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EE7866-7576-33E7-C023-3F6402CD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3DABF-EE3D-A7AD-626D-6A3FA503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4008EE-5D06-D46A-A545-6F15FA90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96E585-65D9-E9CE-8B99-DCC4224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31E15-6254-F0E5-AF74-6ED334DE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5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FAA7-31B0-09AE-1C06-A2CF9F76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79153-8309-8DD8-430D-23DCA0F8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3F388-6007-BCEF-2878-7B09E7A66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518027-67CA-F6E4-7D7A-807CDE36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F4654-0691-5793-E9B4-32B3B164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528751-5567-D8EA-2D9C-16F6040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FA329-B6C1-44ED-0981-D40F2E4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432945-A008-8313-9157-FF5DADB44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EFFA0-3864-0F21-E931-2D6F4224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61F3E-44FF-B612-73C4-B4B369B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0110E-16C5-BCE8-5D52-E0410B4A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61BDF6-E22F-7DAF-6E55-168EEDA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F06BC4-563D-E12E-C572-B3AEFE39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99C3B-E1A1-62F8-5385-8F18CFED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35072-C3EC-26D8-CDC8-349EB173E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D323-DE77-274E-A595-125094739BC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D9E4B-F054-3A1A-F2EC-41718B15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A8DD2-7F3C-85C2-CBBE-A926CA5C2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B513-7822-FA47-8621-400334846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82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4FDF-CDFB-9FE9-FB45-69CCAFECA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330DE-1B1E-B801-F6C6-F617F621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61F6-6A2A-E8C6-5DA4-10896AFD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2" y="-189187"/>
            <a:ext cx="12171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4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90841-3730-2C31-CFE4-98BA4ED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14B7B-793F-FFE3-9F08-3291E158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7A34F6-195E-3663-8B4C-20944DD4D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/>
          <a:stretch/>
        </p:blipFill>
        <p:spPr bwMode="auto">
          <a:xfrm>
            <a:off x="-1" y="365125"/>
            <a:ext cx="812969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CA0A4D-313F-6B77-1AB1-1F6B37F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99" y="77035"/>
            <a:ext cx="5544708" cy="67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07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Arrais</dc:creator>
  <cp:lastModifiedBy>Marcos Arrais</cp:lastModifiedBy>
  <cp:revision>1</cp:revision>
  <dcterms:created xsi:type="dcterms:W3CDTF">2023-04-27T21:52:06Z</dcterms:created>
  <dcterms:modified xsi:type="dcterms:W3CDTF">2023-04-28T00:52:16Z</dcterms:modified>
</cp:coreProperties>
</file>