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32A2-58A3-412B-8B1A-9282DD948C04}" type="datetimeFigureOut">
              <a:rPr lang="es-MX" smtClean="0"/>
              <a:t>04/09/2021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6861-6C8C-48CD-B1DE-0CABAB47D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075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32A2-58A3-412B-8B1A-9282DD948C04}" type="datetimeFigureOut">
              <a:rPr lang="es-MX" smtClean="0"/>
              <a:t>04/09/2021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6861-6C8C-48CD-B1DE-0CABAB47D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35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32A2-58A3-412B-8B1A-9282DD948C04}" type="datetimeFigureOut">
              <a:rPr lang="es-MX" smtClean="0"/>
              <a:t>04/09/2021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6861-6C8C-48CD-B1DE-0CABAB47D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99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32A2-58A3-412B-8B1A-9282DD948C04}" type="datetimeFigureOut">
              <a:rPr lang="es-MX" smtClean="0"/>
              <a:t>04/09/2021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6861-6C8C-48CD-B1DE-0CABAB47D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99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32A2-58A3-412B-8B1A-9282DD948C04}" type="datetimeFigureOut">
              <a:rPr lang="es-MX" smtClean="0"/>
              <a:t>04/09/2021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6861-6C8C-48CD-B1DE-0CABAB47D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421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32A2-58A3-412B-8B1A-9282DD948C04}" type="datetimeFigureOut">
              <a:rPr lang="es-MX" smtClean="0"/>
              <a:t>04/09/2021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6861-6C8C-48CD-B1DE-0CABAB47D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66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32A2-58A3-412B-8B1A-9282DD948C04}" type="datetimeFigureOut">
              <a:rPr lang="es-MX" smtClean="0"/>
              <a:t>04/09/2021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6861-6C8C-48CD-B1DE-0CABAB47D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122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32A2-58A3-412B-8B1A-9282DD948C04}" type="datetimeFigureOut">
              <a:rPr lang="es-MX" smtClean="0"/>
              <a:t>04/09/2021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6861-6C8C-48CD-B1DE-0CABAB47D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33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32A2-58A3-412B-8B1A-9282DD948C04}" type="datetimeFigureOut">
              <a:rPr lang="es-MX" smtClean="0"/>
              <a:t>04/09/2021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6861-6C8C-48CD-B1DE-0CABAB47D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00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32A2-58A3-412B-8B1A-9282DD948C04}" type="datetimeFigureOut">
              <a:rPr lang="es-MX" smtClean="0"/>
              <a:t>04/09/2021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6861-6C8C-48CD-B1DE-0CABAB47D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03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32A2-58A3-412B-8B1A-9282DD948C04}" type="datetimeFigureOut">
              <a:rPr lang="es-MX" smtClean="0"/>
              <a:t>04/09/2021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6861-6C8C-48CD-B1DE-0CABAB47D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46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32A2-58A3-412B-8B1A-9282DD948C04}" type="datetimeFigureOut">
              <a:rPr lang="es-MX" smtClean="0"/>
              <a:t>04/09/2021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6861-6C8C-48CD-B1DE-0CABAB47D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62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PROTOTIPO%20VENTA%20DE%20PELICULAS.pptx#-1,2,Presentaci&#243;n de PowerPoin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PROTOTIPO%20VENTA%20DE%20PELICULAS.pptx#-1,3,Presentaci&#243;n de PowerPoi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PROTOTIPO%20VENTA%20DE%20PELICULAS.pptx#-1,1,Presentaci&#243;n de PowerPoi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PROTOTIPO%20VENTA%20DE%20PELICULAS.pptx#-1,4,Presentaci&#243;n de PowerPoin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PROTOTIPO%20VENTA%20DE%20PELICULAS.pptx#-1,1,Presentaci&#243;n de PowerPoi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PROTOTIPO%20VENTA%20DE%20PELICULAS.pptx#-1,4,Presentaci&#243;n de PowerPoin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TOTIPO%20VENTA%20DE%20PELICULAS.pptx#-1,5,Presentaci&#243;n de PowerPoi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PROTOTIPO%20VENTA%20DE%20PELICULAS.pptx#-1,6,Presentaci&#243;n de PowerPoin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hyperlink" Target="PROTOTIPO%20VENTA%20DE%20PELICULAS.pptx#-1,4,Presentaci&#243;n de PowerPoin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PROTOTIPO%20VENTA%20DE%20PELICULAS.pptx#-1,4,Presentaci&#243;n de PowerPoint" TargetMode="External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3" b="82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pres?slideindex=2&amp;slidetitle=Presentación de PowerPoint"/>
          </p:cNvPr>
          <p:cNvSpPr/>
          <p:nvPr/>
        </p:nvSpPr>
        <p:spPr>
          <a:xfrm>
            <a:off x="4963883" y="3944982"/>
            <a:ext cx="2521131" cy="561703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  <a:hlinkClick r:id="rId3" action="ppaction://hlinkpres?slideindex=2&amp;slidetitle=Presentación de PowerPoint"/>
              </a:rPr>
              <a:t> </a:t>
            </a:r>
            <a:r>
              <a:rPr lang="es-MX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 action="ppaction://hlinkpres?slideindex=2&amp;slidetitle=Presentación de PowerPoint"/>
              </a:rPr>
              <a:t>INICIAR SESIÓN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ángulo 5">
            <a:hlinkClick r:id="rId4" action="ppaction://hlinkpres?slideindex=3&amp;slidetitle=Presentación de PowerPoint"/>
          </p:cNvPr>
          <p:cNvSpPr/>
          <p:nvPr/>
        </p:nvSpPr>
        <p:spPr>
          <a:xfrm>
            <a:off x="5035730" y="4833258"/>
            <a:ext cx="2377439" cy="666205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rgbClr val="FF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hlinkClick r:id="rId4" action="ppaction://hlinkpres?slideindex=3&amp;slidetitle=Presentación de PowerPoint"/>
              </a:rPr>
              <a:t> CREAR CUENTA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6899" y="5342709"/>
            <a:ext cx="256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mtClean="0"/>
              <a:t>Creadores: EQUIPO 5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4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0" b="11048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24572" y="431074"/>
            <a:ext cx="4342856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s-MX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INICIAR</a:t>
            </a:r>
            <a:r>
              <a:rPr lang="es-MX" sz="5400" dirty="0" smtClean="0">
                <a:latin typeface="Bahnschrift SemiBold SemiConden" panose="020B0502040204020203" pitchFamily="34" charset="0"/>
              </a:rPr>
              <a:t> </a:t>
            </a:r>
            <a:r>
              <a:rPr lang="es-MX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SESIÓN</a:t>
            </a:r>
            <a:endParaRPr lang="es-MX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6" name="Rectángulo 5">
            <a:hlinkClick r:id="rId3" action="ppaction://hlinkpres?slideindex=1&amp;slidetitle=Presentación de PowerPoint"/>
          </p:cNvPr>
          <p:cNvSpPr/>
          <p:nvPr/>
        </p:nvSpPr>
        <p:spPr>
          <a:xfrm>
            <a:off x="339633" y="5394960"/>
            <a:ext cx="1998617" cy="613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</a:rPr>
              <a:t>PAGINA DE INICIO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38250" y="2328148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latin typeface="Bahnschrift SemiBold SemiConden" panose="020B0502040204020203" pitchFamily="34" charset="0"/>
              </a:rPr>
              <a:t>Nombre de Usuario:</a:t>
            </a:r>
            <a:endParaRPr 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338250" y="2752690"/>
            <a:ext cx="1719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latin typeface="Bahnschrift SemiBold SemiConden" panose="020B0502040204020203" pitchFamily="34" charset="0"/>
              </a:rPr>
              <a:t>Contraseña</a:t>
            </a:r>
            <a:r>
              <a:rPr lang="es-MX" dirty="0" smtClean="0">
                <a:latin typeface="Bahnschrift SemiBold SemiConden" panose="020B0502040204020203" pitchFamily="34" charset="0"/>
              </a:rPr>
              <a:t>: 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050018" y="2374314"/>
            <a:ext cx="20692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4015398" y="2834499"/>
            <a:ext cx="20692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ángulo 10">
            <a:hlinkClick r:id="rId4" action="ppaction://hlinkpres?slideindex=4&amp;slidetitle=Presentación de PowerPoint"/>
          </p:cNvPr>
          <p:cNvSpPr/>
          <p:nvPr/>
        </p:nvSpPr>
        <p:spPr>
          <a:xfrm>
            <a:off x="9884228" y="5701937"/>
            <a:ext cx="1998617" cy="613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</a:rPr>
              <a:t>INICIAR SESIÓN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0" b="11048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117668" y="470261"/>
            <a:ext cx="59566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CREA TU CUENTA</a:t>
            </a:r>
            <a:endParaRPr lang="es-MX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7" name="Rectángulo 6">
            <a:hlinkClick r:id="rId3" action="ppaction://hlinkpres?slideindex=1&amp;slidetitle=Presentación de PowerPoint"/>
          </p:cNvPr>
          <p:cNvSpPr/>
          <p:nvPr/>
        </p:nvSpPr>
        <p:spPr>
          <a:xfrm>
            <a:off x="339633" y="5394960"/>
            <a:ext cx="1998617" cy="613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  <a:hlinkClick r:id="rId3" action="ppaction://hlinkpres?slideindex=1&amp;slidetitle=Presentación de PowerPoint"/>
              </a:rPr>
              <a:t>PAGINA DE INICIO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38250" y="2328148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latin typeface="Bahnschrift SemiBold SemiConden" panose="020B0502040204020203" pitchFamily="34" charset="0"/>
              </a:rPr>
              <a:t>Nombre de Usuario:</a:t>
            </a:r>
            <a:endParaRPr 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338250" y="3207376"/>
            <a:ext cx="1719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latin typeface="Bahnschrift SemiBold SemiConden" panose="020B0502040204020203" pitchFamily="34" charset="0"/>
              </a:rPr>
              <a:t>Contraseña</a:t>
            </a:r>
            <a:r>
              <a:rPr lang="es-MX" dirty="0" smtClean="0">
                <a:latin typeface="Bahnschrift SemiBold SemiConden" panose="020B0502040204020203" pitchFamily="34" charset="0"/>
              </a:rPr>
              <a:t>: 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050018" y="2374314"/>
            <a:ext cx="20692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4015398" y="3289185"/>
            <a:ext cx="20692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338250" y="3740326"/>
            <a:ext cx="2902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latin typeface="Bahnschrift SemiBold SemiConden" panose="020B0502040204020203" pitchFamily="34" charset="0"/>
              </a:rPr>
              <a:t>Confirma contraseña</a:t>
            </a:r>
            <a:r>
              <a:rPr lang="es-MX" dirty="0" smtClean="0">
                <a:latin typeface="Bahnschrift SemiBold SemiConden" panose="020B0502040204020203" pitchFamily="34" charset="0"/>
              </a:rPr>
              <a:t>: 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240904" y="3802630"/>
            <a:ext cx="20692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338250" y="2760726"/>
            <a:ext cx="2614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latin typeface="Bahnschrift SemiBold SemiConden" panose="020B0502040204020203" pitchFamily="34" charset="0"/>
              </a:rPr>
              <a:t>Correo Electrónico</a:t>
            </a:r>
            <a:r>
              <a:rPr lang="es-MX" dirty="0" smtClean="0">
                <a:latin typeface="Bahnschrift SemiBold SemiConden" panose="020B0502040204020203" pitchFamily="34" charset="0"/>
              </a:rPr>
              <a:t>: 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952748" y="2802344"/>
            <a:ext cx="20692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ángulo 14">
            <a:hlinkClick r:id="rId4" action="ppaction://hlinkpres?slideindex=4&amp;slidetitle=Presentación de PowerPoint"/>
          </p:cNvPr>
          <p:cNvSpPr/>
          <p:nvPr/>
        </p:nvSpPr>
        <p:spPr>
          <a:xfrm>
            <a:off x="9675221" y="5701937"/>
            <a:ext cx="1998617" cy="613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  <a:hlinkClick r:id="rId4" action="ppaction://hlinkpres?slideindex=4&amp;slidetitle=Presentación de PowerPoint"/>
              </a:rPr>
              <a:t>REGISTRAR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0" b="11048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345360" y="448882"/>
            <a:ext cx="35012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PELICULAS</a:t>
            </a:r>
            <a:endParaRPr lang="es-MX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10" name="Rectángulo 9">
            <a:hlinkClick r:id="rId3" action="ppaction://hlinkpres?slideindex=5&amp;slidetitle=Presentación de PowerPoint"/>
          </p:cNvPr>
          <p:cNvSpPr/>
          <p:nvPr/>
        </p:nvSpPr>
        <p:spPr>
          <a:xfrm>
            <a:off x="1750423" y="2630008"/>
            <a:ext cx="2594937" cy="1210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  <a:hlinkClick r:id="rId3" action="ppaction://hlinkpres?slideindex=5&amp;slidetitle=Presentación de PowerPoint"/>
              </a:rPr>
              <a:t>CATALOGO 1</a:t>
            </a:r>
            <a:endParaRPr lang="es-MX" sz="2800" dirty="0">
              <a:solidFill>
                <a:schemeClr val="tx1">
                  <a:lumMod val="95000"/>
                  <a:lumOff val="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1" name="Rectángulo 10">
            <a:hlinkClick r:id="rId4" action="ppaction://hlinkpres?slideindex=6&amp;slidetitle=Presentación de PowerPoint"/>
          </p:cNvPr>
          <p:cNvSpPr/>
          <p:nvPr/>
        </p:nvSpPr>
        <p:spPr>
          <a:xfrm>
            <a:off x="7846640" y="2630008"/>
            <a:ext cx="2688555" cy="121047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  <a:hlinkClick r:id="rId4" action="ppaction://hlinkpres?slideindex=6&amp;slidetitle=Presentación de PowerPoint"/>
              </a:rPr>
              <a:t>CATALOGO 2</a:t>
            </a:r>
            <a:endParaRPr lang="es-MX" sz="2800" dirty="0">
              <a:solidFill>
                <a:schemeClr val="tx1">
                  <a:lumMod val="95000"/>
                  <a:lumOff val="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0" b="11048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028" name="Picture 4" descr="Póster final español de &amp;#39;Hasta el último hombre&amp;#39; de Mel Gibson">
            <a:extLst>
              <a:ext uri="{FF2B5EF4-FFF2-40B4-BE49-F238E27FC236}">
                <a16:creationId xmlns:a16="http://schemas.microsoft.com/office/drawing/2014/main" id="{F6E6BBA3-4810-4293-882D-3721573E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14" y="1865432"/>
            <a:ext cx="1595683" cy="271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cción visual de Batman: El caballero de la noche (2008) - Filmaffinity">
            <a:extLst>
              <a:ext uri="{FF2B5EF4-FFF2-40B4-BE49-F238E27FC236}">
                <a16:creationId xmlns:a16="http://schemas.microsoft.com/office/drawing/2014/main" id="{20F43B28-AA78-4782-879F-686DD251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921" y="1894277"/>
            <a:ext cx="1474156" cy="268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dzilla vs. Kong, carteles oficiales de la película">
            <a:extLst>
              <a:ext uri="{FF2B5EF4-FFF2-40B4-BE49-F238E27FC236}">
                <a16:creationId xmlns:a16="http://schemas.microsoft.com/office/drawing/2014/main" id="{24257992-29EC-4B7A-8C87-A8F44865E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69" y="1894277"/>
            <a:ext cx="1474156" cy="268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RALINE - Póster de la película nos importado de - 30 cm X 43 cm mofun :  Amazon.es: Hogar y cocina">
            <a:extLst>
              <a:ext uri="{FF2B5EF4-FFF2-40B4-BE49-F238E27FC236}">
                <a16:creationId xmlns:a16="http://schemas.microsoft.com/office/drawing/2014/main" id="{DE52B262-31CD-44D5-84E0-30DD7F1C0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569" y="1899635"/>
            <a:ext cx="1474156" cy="271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68AFBCA-B95E-4D0C-BA8F-E163D7D7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242" y="1899635"/>
            <a:ext cx="1474157" cy="271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4207502" y="436629"/>
            <a:ext cx="37769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CATALOGO 1</a:t>
            </a:r>
            <a:endParaRPr lang="es-MX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12" name="Rectángulo 11">
            <a:hlinkClick r:id="rId8" action="ppaction://hlinksldjump"/>
          </p:cNvPr>
          <p:cNvSpPr/>
          <p:nvPr/>
        </p:nvSpPr>
        <p:spPr>
          <a:xfrm>
            <a:off x="339633" y="5394960"/>
            <a:ext cx="1998617" cy="613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  <a:hlinkClick r:id="rId9" action="ppaction://hlinkpres?slideindex=4&amp;slidetitle=Presentación de PowerPoint"/>
              </a:rPr>
              <a:t>ATRAS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0" b="11048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2050" name="Picture 2" descr="Reto: Póster de El Infierno | Cine PREMIERE">
            <a:extLst>
              <a:ext uri="{FF2B5EF4-FFF2-40B4-BE49-F238E27FC236}">
                <a16:creationId xmlns:a16="http://schemas.microsoft.com/office/drawing/2014/main" id="{8C884303-BFF8-4FE1-95A3-051718BD6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58" y="2073074"/>
            <a:ext cx="1677273" cy="237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n by Nicki Ferguson on Movies and Music | Peliculas cine, el diablo viste  de Prada, Carteles de películas">
            <a:extLst>
              <a:ext uri="{FF2B5EF4-FFF2-40B4-BE49-F238E27FC236}">
                <a16:creationId xmlns:a16="http://schemas.microsoft.com/office/drawing/2014/main" id="{8EDCB7A8-C071-4220-9E75-05CE1B645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02" y="2073074"/>
            <a:ext cx="1604728" cy="237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l Blog de Alberto Calvo: Megamind">
            <a:extLst>
              <a:ext uri="{FF2B5EF4-FFF2-40B4-BE49-F238E27FC236}">
                <a16:creationId xmlns:a16="http://schemas.microsoft.com/office/drawing/2014/main" id="{8ACE4F40-334D-421C-BB48-316BF387C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01" y="2073074"/>
            <a:ext cx="1565571" cy="244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mazon.com: Shrek 2 Póster (27 x 40 inches – 69 cm x 102 cm) (2004) : Hogar  y Cocina">
            <a:extLst>
              <a:ext uri="{FF2B5EF4-FFF2-40B4-BE49-F238E27FC236}">
                <a16:creationId xmlns:a16="http://schemas.microsoft.com/office/drawing/2014/main" id="{D224EEE1-5145-4965-85F7-F9D9E4D54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00" y="2073075"/>
            <a:ext cx="1604728" cy="244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fiche promocional de la película Volver al futuro II – en mis cinco  sentidos">
            <a:extLst>
              <a:ext uri="{FF2B5EF4-FFF2-40B4-BE49-F238E27FC236}">
                <a16:creationId xmlns:a16="http://schemas.microsoft.com/office/drawing/2014/main" id="{DBD1BF34-F6AD-44E1-81D2-263194D44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0" y="2073074"/>
            <a:ext cx="1737892" cy="244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4207502" y="436629"/>
            <a:ext cx="38988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CATALOGO 2</a:t>
            </a:r>
            <a:endParaRPr lang="es-MX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11" name="Rectángulo 10">
            <a:hlinkClick r:id="rId8" action="ppaction://hlinkpres?slideindex=4&amp;slidetitle=Presentación de PowerPoint"/>
          </p:cNvPr>
          <p:cNvSpPr/>
          <p:nvPr/>
        </p:nvSpPr>
        <p:spPr>
          <a:xfrm>
            <a:off x="339633" y="5394960"/>
            <a:ext cx="1998617" cy="613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  <a:hlinkClick r:id="rId8" action="ppaction://hlinkpres?slideindex=4&amp;slidetitle=Presentación de PowerPoint"/>
              </a:rPr>
              <a:t>ATRAS</a:t>
            </a:r>
            <a:endParaRPr lang="es-MX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53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Bahnschrift SemiBold SemiConden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Margarita Abigail</dc:creator>
  <cp:lastModifiedBy>Roberto</cp:lastModifiedBy>
  <cp:revision>10</cp:revision>
  <dcterms:created xsi:type="dcterms:W3CDTF">2021-09-03T22:39:53Z</dcterms:created>
  <dcterms:modified xsi:type="dcterms:W3CDTF">2021-09-05T01:03:33Z</dcterms:modified>
</cp:coreProperties>
</file>