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20"/>
  </p:notesMasterIdLst>
  <p:handoutMasterIdLst>
    <p:handoutMasterId r:id="rId21"/>
  </p:handoutMasterIdLst>
  <p:sldIdLst>
    <p:sldId id="256" r:id="rId4"/>
    <p:sldId id="260" r:id="rId5"/>
    <p:sldId id="263" r:id="rId6"/>
    <p:sldId id="281" r:id="rId7"/>
    <p:sldId id="264" r:id="rId8"/>
    <p:sldId id="259" r:id="rId9"/>
    <p:sldId id="266" r:id="rId10"/>
    <p:sldId id="282" r:id="rId11"/>
    <p:sldId id="284" r:id="rId12"/>
    <p:sldId id="285" r:id="rId13"/>
    <p:sldId id="286" r:id="rId14"/>
    <p:sldId id="283" r:id="rId15"/>
    <p:sldId id="267" r:id="rId16"/>
    <p:sldId id="287" r:id="rId17"/>
    <p:sldId id="278" r:id="rId18"/>
    <p:sldId id="279"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7" autoAdjust="0"/>
  </p:normalViewPr>
  <p:slideViewPr>
    <p:cSldViewPr snapToGrid="0">
      <p:cViewPr varScale="1">
        <p:scale>
          <a:sx n="80" d="100"/>
          <a:sy n="80" d="100"/>
        </p:scale>
        <p:origin x="58" y="182"/>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84" d="100"/>
          <a:sy n="84" d="100"/>
        </p:scale>
        <p:origin x="30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B75572-DC98-4A28-A4DA-04D9DD332454}" type="datetime1">
              <a:rPr lang="fr-FR" smtClean="0"/>
              <a:t>25/03/2021</a:t>
            </a:fld>
            <a:endParaRPr lang="fr-FR" dirty="0"/>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2B73F-90A4-45D1-8AEE-BA161DDC0EC5}" type="datetime1">
              <a:rPr lang="fr-FR" smtClean="0"/>
              <a:pPr/>
              <a:t>25/03/2021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818732-FA64-4F57-8EE6-57AA70E1F1E0}" type="slidenum">
              <a:rPr lang="fr-FR" noProof="0" smtClean="0"/>
              <a:t>‹N°›</a:t>
            </a:fld>
            <a:endParaRPr lang="fr-FR" noProof="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02818732-FA64-4F57-8EE6-57AA70E1F1E0}" type="slidenum">
              <a:rPr lang="fr-FR" smtClean="0"/>
              <a:t>1</a:t>
            </a:fld>
            <a:endParaRPr lang="fr-FR"/>
          </a:p>
        </p:txBody>
      </p:sp>
    </p:spTree>
    <p:extLst>
      <p:ext uri="{BB962C8B-B14F-4D97-AF65-F5344CB8AC3E}">
        <p14:creationId xmlns:p14="http://schemas.microsoft.com/office/powerpoint/2010/main" val="390739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02818732-FA64-4F57-8EE6-57AA70E1F1E0}" type="slidenum">
              <a:rPr lang="fr-FR" smtClean="0"/>
              <a:t>2</a:t>
            </a:fld>
            <a:endParaRPr lang="fr-FR"/>
          </a:p>
        </p:txBody>
      </p:sp>
    </p:spTree>
    <p:extLst>
      <p:ext uri="{BB962C8B-B14F-4D97-AF65-F5344CB8AC3E}">
        <p14:creationId xmlns:p14="http://schemas.microsoft.com/office/powerpoint/2010/main" val="45509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02818732-FA64-4F57-8EE6-57AA70E1F1E0}" type="slidenum">
              <a:rPr lang="fr-FR" smtClean="0"/>
              <a:t>3</a:t>
            </a:fld>
            <a:endParaRPr lang="fr-FR"/>
          </a:p>
        </p:txBody>
      </p:sp>
    </p:spTree>
    <p:extLst>
      <p:ext uri="{BB962C8B-B14F-4D97-AF65-F5344CB8AC3E}">
        <p14:creationId xmlns:p14="http://schemas.microsoft.com/office/powerpoint/2010/main" val="150717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02818732-FA64-4F57-8EE6-57AA70E1F1E0}" type="slidenum">
              <a:rPr lang="fr-FR" smtClean="0"/>
              <a:t>5</a:t>
            </a:fld>
            <a:endParaRPr lang="fr-FR"/>
          </a:p>
        </p:txBody>
      </p:sp>
    </p:spTree>
    <p:extLst>
      <p:ext uri="{BB962C8B-B14F-4D97-AF65-F5344CB8AC3E}">
        <p14:creationId xmlns:p14="http://schemas.microsoft.com/office/powerpoint/2010/main" val="185111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02818732-FA64-4F57-8EE6-57AA70E1F1E0}" type="slidenum">
              <a:rPr lang="fr-FR" smtClean="0"/>
              <a:t>6</a:t>
            </a:fld>
            <a:endParaRPr lang="fr-FR"/>
          </a:p>
        </p:txBody>
      </p:sp>
    </p:spTree>
    <p:extLst>
      <p:ext uri="{BB962C8B-B14F-4D97-AF65-F5344CB8AC3E}">
        <p14:creationId xmlns:p14="http://schemas.microsoft.com/office/powerpoint/2010/main" val="2295845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02818732-FA64-4F57-8EE6-57AA70E1F1E0}" type="slidenum">
              <a:rPr lang="fr-FR" smtClean="0"/>
              <a:t>7</a:t>
            </a:fld>
            <a:endParaRPr lang="fr-FR"/>
          </a:p>
        </p:txBody>
      </p:sp>
    </p:spTree>
    <p:extLst>
      <p:ext uri="{BB962C8B-B14F-4D97-AF65-F5344CB8AC3E}">
        <p14:creationId xmlns:p14="http://schemas.microsoft.com/office/powerpoint/2010/main" val="3417724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02818732-FA64-4F57-8EE6-57AA70E1F1E0}" type="slidenum">
              <a:rPr lang="fr-FR" smtClean="0"/>
              <a:t>13</a:t>
            </a:fld>
            <a:endParaRPr lang="fr-FR"/>
          </a:p>
        </p:txBody>
      </p:sp>
    </p:spTree>
    <p:extLst>
      <p:ext uri="{BB962C8B-B14F-4D97-AF65-F5344CB8AC3E}">
        <p14:creationId xmlns:p14="http://schemas.microsoft.com/office/powerpoint/2010/main" val="1847706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02818732-FA64-4F57-8EE6-57AA70E1F1E0}" type="slidenum">
              <a:rPr lang="fr-FR" smtClean="0"/>
              <a:t>15</a:t>
            </a:fld>
            <a:endParaRPr lang="fr-FR"/>
          </a:p>
        </p:txBody>
      </p:sp>
    </p:spTree>
    <p:extLst>
      <p:ext uri="{BB962C8B-B14F-4D97-AF65-F5344CB8AC3E}">
        <p14:creationId xmlns:p14="http://schemas.microsoft.com/office/powerpoint/2010/main" val="265897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02818732-FA64-4F57-8EE6-57AA70E1F1E0}" type="slidenum">
              <a:rPr lang="fr-FR" smtClean="0"/>
              <a:t>16</a:t>
            </a:fld>
            <a:endParaRPr lang="fr-FR"/>
          </a:p>
        </p:txBody>
      </p:sp>
    </p:spTree>
    <p:extLst>
      <p:ext uri="{BB962C8B-B14F-4D97-AF65-F5344CB8AC3E}">
        <p14:creationId xmlns:p14="http://schemas.microsoft.com/office/powerpoint/2010/main" val="56582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rtlCol="0" anchor="t"/>
          <a:lstStyle>
            <a:lvl1pPr marL="0" indent="0" algn="ctr">
              <a:buNone/>
              <a:defRPr/>
            </a:lvl1pPr>
          </a:lstStyle>
          <a:p>
            <a:pPr rtl="0"/>
            <a:r>
              <a:rPr lang="fr-FR" noProof="0" dirty="0"/>
              <a:t>Insérez ou glissez-déplacez votre photo</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rtlCol="0" anchor="ctr"/>
          <a:lstStyle>
            <a:lvl1pPr algn="l">
              <a:defRPr sz="5000">
                <a:solidFill>
                  <a:schemeClr val="tx1">
                    <a:lumMod val="75000"/>
                    <a:lumOff val="25000"/>
                  </a:schemeClr>
                </a:solidFill>
              </a:defRPr>
            </a:lvl1pPr>
          </a:lstStyle>
          <a:p>
            <a:pPr rtl="0"/>
            <a:r>
              <a:rPr lang="fr-FR" noProof="0" dirty="0"/>
              <a:t>Titre de page de garde 1</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rtlCol="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numéro de diapositive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rtlCol="0"/>
          <a:lstStyle/>
          <a:p>
            <a:pPr rtl="0"/>
            <a:fld id="{19B51A1E-902D-48AF-9020-955120F399B6}" type="slidenum">
              <a:rPr lang="fr-FR" noProof="0" smtClean="0"/>
              <a:pPr rtl="0"/>
              <a:t>‹N°›</a:t>
            </a:fld>
            <a:endParaRPr lang="fr-FR" noProof="0"/>
          </a:p>
        </p:txBody>
      </p:sp>
      <p:sp>
        <p:nvSpPr>
          <p:cNvPr id="6" name="Espace réservé du pied de page 5">
            <a:extLst>
              <a:ext uri="{FF2B5EF4-FFF2-40B4-BE49-F238E27FC236}">
                <a16:creationId xmlns:a16="http://schemas.microsoft.com/office/drawing/2014/main" id="{FBCE01B6-FB5C-471B-B95B-DB3DC8A0E4BD}"/>
              </a:ext>
            </a:extLst>
          </p:cNvPr>
          <p:cNvSpPr>
            <a:spLocks noGrp="1"/>
          </p:cNvSpPr>
          <p:nvPr>
            <p:ph type="ftr" sz="quarter" idx="12"/>
          </p:nvPr>
        </p:nvSpPr>
        <p:spPr/>
        <p:txBody>
          <a:bodyPr rtlCol="0"/>
          <a:lstStyle/>
          <a:p>
            <a:pPr rtl="0"/>
            <a:r>
              <a:rPr lang="fr-FR" noProof="0"/>
              <a:t>Ajouter un pied de page</a:t>
            </a:r>
          </a:p>
        </p:txBody>
      </p:sp>
      <p:sp>
        <p:nvSpPr>
          <p:cNvPr id="9" name="Titre 8">
            <a:extLst>
              <a:ext uri="{FF2B5EF4-FFF2-40B4-BE49-F238E27FC236}">
                <a16:creationId xmlns:a16="http://schemas.microsoft.com/office/drawing/2014/main" id="{5CA0D6D2-4DA0-4AEE-95C1-E8BDD0515364}"/>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345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472000" cy="504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8" name="Espace réservé du pied de page 7">
            <a:extLst>
              <a:ext uri="{FF2B5EF4-FFF2-40B4-BE49-F238E27FC236}">
                <a16:creationId xmlns:a16="http://schemas.microsoft.com/office/drawing/2014/main" id="{C9E47D86-FD0D-44D0-9B7F-9EDEBD11F9D6}"/>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9" name="Espace réservé du numéro de diapositive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6" name="Espace réservé du texte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152525"/>
            <a:ext cx="5472113" cy="50387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89155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8" name="Espace réservé du contenu 2">
            <a:extLst>
              <a:ext uri="{FF2B5EF4-FFF2-40B4-BE49-F238E27FC236}">
                <a16:creationId xmlns:a16="http://schemas.microsoft.com/office/drawing/2014/main" id="{1423F09E-5021-4E1D-A4A8-174F779F2749}"/>
              </a:ext>
            </a:extLst>
          </p:cNvPr>
          <p:cNvSpPr>
            <a:spLocks noGrp="1"/>
          </p:cNvSpPr>
          <p:nvPr>
            <p:ph sz="half" idx="29" hasCustomPrompt="1"/>
          </p:nvPr>
        </p:nvSpPr>
        <p:spPr>
          <a:xfrm>
            <a:off x="1790100" y="2701131"/>
            <a:ext cx="3546675" cy="28281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contenu 3">
            <a:extLst>
              <a:ext uri="{FF2B5EF4-FFF2-40B4-BE49-F238E27FC236}">
                <a16:creationId xmlns:a16="http://schemas.microsoft.com/office/drawing/2014/main" id="{F7C3D0F0-8880-4132-9B6F-33B2D7437FBB}"/>
              </a:ext>
            </a:extLst>
          </p:cNvPr>
          <p:cNvSpPr>
            <a:spLocks noGrp="1"/>
          </p:cNvSpPr>
          <p:nvPr>
            <p:ph sz="half" idx="2" hasCustomPrompt="1"/>
          </p:nvPr>
        </p:nvSpPr>
        <p:spPr>
          <a:xfrm>
            <a:off x="7658100" y="2701131"/>
            <a:ext cx="3546675" cy="2828138"/>
          </a:xfrm>
        </p:spPr>
        <p:txBody>
          <a:bodyPr rtlCol="0"/>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texte 3">
            <a:extLst>
              <a:ext uri="{FF2B5EF4-FFF2-40B4-BE49-F238E27FC236}">
                <a16:creationId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rtlCol="0"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1</a:t>
            </a:r>
          </a:p>
        </p:txBody>
      </p:sp>
      <p:sp>
        <p:nvSpPr>
          <p:cNvPr id="11" name="Espace réservé du texte 4">
            <a:extLst>
              <a:ext uri="{FF2B5EF4-FFF2-40B4-BE49-F238E27FC236}">
                <a16:creationId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rtlCol="0" anchor="t"/>
          <a:lstStyle>
            <a:lvl1pPr marL="0" indent="0">
              <a:buNone/>
              <a:defRPr sz="5400">
                <a:solidFill>
                  <a:schemeClr val="accent1">
                    <a:lumMod val="50000"/>
                  </a:schemeClr>
                </a:solidFill>
                <a:latin typeface="+mj-lt"/>
              </a:defRPr>
            </a:lvl1pPr>
          </a:lstStyle>
          <a:p>
            <a:pPr lvl="0" rtl="0"/>
            <a:r>
              <a:rPr lang="fr-FR" noProof="0"/>
              <a:t>2</a:t>
            </a:r>
          </a:p>
        </p:txBody>
      </p:sp>
      <p:sp>
        <p:nvSpPr>
          <p:cNvPr id="4" name="Espace réservé d’image 3">
            <a:extLst>
              <a:ext uri="{FF2B5EF4-FFF2-40B4-BE49-F238E27FC236}">
                <a16:creationId xmlns:a16="http://schemas.microsoft.com/office/drawing/2014/main" id="{6438B210-DE07-4BDD-BDB3-2A3DF619BED3}"/>
              </a:ext>
            </a:extLst>
          </p:cNvPr>
          <p:cNvSpPr>
            <a:spLocks noGrp="1"/>
          </p:cNvSpPr>
          <p:nvPr>
            <p:ph type="pic" sz="quarter" idx="33" hasCustomPrompt="1"/>
          </p:nvPr>
        </p:nvSpPr>
        <p:spPr>
          <a:xfrm>
            <a:off x="859785" y="1722438"/>
            <a:ext cx="735013" cy="735012"/>
          </a:xfrm>
        </p:spPr>
        <p:txBody>
          <a:bodyPr rtlCol="0" anchor="ctr"/>
          <a:lstStyle>
            <a:lvl1pPr marL="0" indent="0" algn="ctr">
              <a:buNone/>
              <a:defRPr sz="1100" i="1"/>
            </a:lvl1pPr>
          </a:lstStyle>
          <a:p>
            <a:pPr rtl="0"/>
            <a:r>
              <a:rPr lang="fr-FR" noProof="0"/>
              <a:t>Cliquez sur l’icône pour ajouter une image</a:t>
            </a:r>
          </a:p>
        </p:txBody>
      </p:sp>
      <p:sp>
        <p:nvSpPr>
          <p:cNvPr id="12" name="Espace réservé d’image 3">
            <a:extLst>
              <a:ext uri="{FF2B5EF4-FFF2-40B4-BE49-F238E27FC236}">
                <a16:creationId xmlns:a16="http://schemas.microsoft.com/office/drawing/2014/main" id="{FAD6E0EA-E35F-4E2B-869F-7A912C4CB629}"/>
              </a:ext>
            </a:extLst>
          </p:cNvPr>
          <p:cNvSpPr>
            <a:spLocks noGrp="1"/>
          </p:cNvSpPr>
          <p:nvPr>
            <p:ph type="pic" sz="quarter" idx="34" hasCustomPrompt="1"/>
          </p:nvPr>
        </p:nvSpPr>
        <p:spPr>
          <a:xfrm>
            <a:off x="6722468" y="1722438"/>
            <a:ext cx="735013" cy="735012"/>
          </a:xfrm>
        </p:spPr>
        <p:txBody>
          <a:bodyPr rtlCol="0" anchor="ctr"/>
          <a:lstStyle>
            <a:lvl1pPr marL="0" indent="0" algn="ctr">
              <a:buNone/>
              <a:defRPr sz="1100" i="1"/>
            </a:lvl1pPr>
          </a:lstStyle>
          <a:p>
            <a:pPr rtl="0"/>
            <a:r>
              <a:rPr lang="fr-FR" noProof="0"/>
              <a:t>Cliquez sur l’icône pour ajouter une image</a:t>
            </a:r>
          </a:p>
        </p:txBody>
      </p:sp>
    </p:spTree>
    <p:extLst>
      <p:ext uri="{BB962C8B-B14F-4D97-AF65-F5344CB8AC3E}">
        <p14:creationId xmlns:p14="http://schemas.microsoft.com/office/powerpoint/2010/main" val="272851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re uniquement">
    <p:spTree>
      <p:nvGrpSpPr>
        <p:cNvPr id="1" name=""/>
        <p:cNvGrpSpPr/>
        <p:nvPr/>
      </p:nvGrpSpPr>
      <p:grpSpPr>
        <a:xfrm>
          <a:off x="0" y="0"/>
          <a:ext cx="0" cy="0"/>
          <a:chOff x="0" y="0"/>
          <a:chExt cx="0" cy="0"/>
        </a:xfrm>
      </p:grpSpPr>
      <p:sp>
        <p:nvSpPr>
          <p:cNvPr id="13" name="Espace réservé du texte 3">
            <a:extLst>
              <a:ext uri="{FF2B5EF4-FFF2-40B4-BE49-F238E27FC236}">
                <a16:creationId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rtlCol="0"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En-tête de section</a:t>
            </a:r>
          </a:p>
        </p:txBody>
      </p:sp>
      <p:sp>
        <p:nvSpPr>
          <p:cNvPr id="14" name="Espace réservé du texte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rtl="0"/>
            <a:r>
              <a:rPr lang="fr-FR" noProof="0"/>
              <a:t>En-tête de section</a:t>
            </a:r>
          </a:p>
        </p:txBody>
      </p:sp>
      <p:sp>
        <p:nvSpPr>
          <p:cNvPr id="15" name="Espace réservé du texte 9">
            <a:extLst>
              <a:ext uri="{FF2B5EF4-FFF2-40B4-BE49-F238E27FC236}">
                <a16:creationId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rtl="0"/>
            <a:r>
              <a:rPr lang="fr-FR" noProof="0"/>
              <a:t>En-tête de section</a:t>
            </a:r>
          </a:p>
        </p:txBody>
      </p:sp>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16" name="Espace réservé du texte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rtlCol="0"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dirty="0"/>
              <a:t>1</a:t>
            </a:r>
          </a:p>
        </p:txBody>
      </p:sp>
      <p:sp>
        <p:nvSpPr>
          <p:cNvPr id="17" name="Espace réservé du texte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rtl="0"/>
            <a:r>
              <a:rPr lang="fr-FR" noProof="0"/>
              <a:t>2</a:t>
            </a:r>
          </a:p>
        </p:txBody>
      </p:sp>
      <p:sp>
        <p:nvSpPr>
          <p:cNvPr id="18" name="Espace réservé du texte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rtl="0"/>
            <a:r>
              <a:rPr lang="fr-FR" noProof="0"/>
              <a:t>3</a:t>
            </a:r>
          </a:p>
        </p:txBody>
      </p:sp>
      <p:sp>
        <p:nvSpPr>
          <p:cNvPr id="19" name="Espace réservé du contenu 3">
            <a:extLst>
              <a:ext uri="{FF2B5EF4-FFF2-40B4-BE49-F238E27FC236}">
                <a16:creationId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rtlCol="0"/>
          <a:lstStyle>
            <a:lvl1pPr marL="0" indent="0" algn="ctr">
              <a:buFont typeface="Arial" panose="020B0604020202020204" pitchFamily="34" charset="0"/>
              <a:buNone/>
              <a:defRPr sz="1400">
                <a:solidFill>
                  <a:schemeClr val="tx1">
                    <a:lumMod val="85000"/>
                    <a:lumOff val="15000"/>
                  </a:schemeClr>
                </a:solidFill>
              </a:defRPr>
            </a:lvl1pPr>
          </a:lstStyle>
          <a:p>
            <a:pPr lvl="0" rtl="0"/>
            <a:r>
              <a:rPr lang="fr-FR" noProof="0"/>
              <a:t>Description de la section</a:t>
            </a:r>
          </a:p>
        </p:txBody>
      </p:sp>
      <p:sp>
        <p:nvSpPr>
          <p:cNvPr id="20" name="Espace réservé du texte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fr-FR" noProof="0"/>
              <a:t>Description de la section</a:t>
            </a:r>
          </a:p>
        </p:txBody>
      </p:sp>
      <p:sp>
        <p:nvSpPr>
          <p:cNvPr id="21" name="Espace réservé du texte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fr-FR" noProof="0"/>
              <a:t>Description de la section</a:t>
            </a:r>
          </a:p>
        </p:txBody>
      </p:sp>
      <p:sp>
        <p:nvSpPr>
          <p:cNvPr id="25" name="Zone de texte 24">
            <a:extLst>
              <a:ext uri="{FF2B5EF4-FFF2-40B4-BE49-F238E27FC236}">
                <a16:creationId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fr-FR" noProof="0"/>
          </a:p>
        </p:txBody>
      </p:sp>
      <p:sp>
        <p:nvSpPr>
          <p:cNvPr id="26" name="Zone de texte 25">
            <a:extLst>
              <a:ext uri="{FF2B5EF4-FFF2-40B4-BE49-F238E27FC236}">
                <a16:creationId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fr-FR" noProof="0"/>
          </a:p>
        </p:txBody>
      </p:sp>
    </p:spTree>
    <p:extLst>
      <p:ext uri="{BB962C8B-B14F-4D97-AF65-F5344CB8AC3E}">
        <p14:creationId xmlns:p14="http://schemas.microsoft.com/office/powerpoint/2010/main" val="385751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re uniquement">
    <p:spTree>
      <p:nvGrpSpPr>
        <p:cNvPr id="1" name=""/>
        <p:cNvGrpSpPr/>
        <p:nvPr/>
      </p:nvGrpSpPr>
      <p:grpSpPr>
        <a:xfrm>
          <a:off x="0" y="0"/>
          <a:ext cx="0" cy="0"/>
          <a:chOff x="0" y="0"/>
          <a:chExt cx="0" cy="0"/>
        </a:xfrm>
      </p:grpSpPr>
      <p:sp>
        <p:nvSpPr>
          <p:cNvPr id="3" name="Flèche : Gauche-droite 2">
            <a:extLst>
              <a:ext uri="{FF2B5EF4-FFF2-40B4-BE49-F238E27FC236}">
                <a16:creationId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lèche : Gauche-droite 13">
            <a:extLst>
              <a:ext uri="{FF2B5EF4-FFF2-40B4-BE49-F238E27FC236}">
                <a16:creationId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10" name="Espace réservé du texte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fr-FR" noProof="0"/>
              <a:t>Titre quadrant</a:t>
            </a:r>
          </a:p>
        </p:txBody>
      </p:sp>
      <p:sp>
        <p:nvSpPr>
          <p:cNvPr id="11" name="Espace réservé du texte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rtlCol="0"/>
          <a:lstStyle>
            <a:lvl1pPr marL="0" indent="0" algn="ctr">
              <a:buFont typeface="Arial" panose="020B0604020202020204" pitchFamily="34" charset="0"/>
              <a:buNone/>
              <a:defRPr sz="1400">
                <a:solidFill>
                  <a:schemeClr val="tx1">
                    <a:lumMod val="75000"/>
                    <a:lumOff val="25000"/>
                  </a:schemeClr>
                </a:solidFill>
              </a:defRPr>
            </a:lvl1pPr>
          </a:lstStyle>
          <a:p>
            <a:pPr lvl="0" rtl="0"/>
            <a:r>
              <a:rPr lang="fr-FR" noProof="0"/>
              <a:t>Titre quadrant</a:t>
            </a:r>
          </a:p>
        </p:txBody>
      </p:sp>
      <p:sp>
        <p:nvSpPr>
          <p:cNvPr id="12" name="Espace réservé du texte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rtlCol="0"/>
          <a:lstStyle>
            <a:lvl1pPr marL="0" indent="0" algn="l">
              <a:buFont typeface="Arial" panose="020B0604020202020204" pitchFamily="34" charset="0"/>
              <a:buNone/>
              <a:defRPr sz="1400">
                <a:solidFill>
                  <a:schemeClr val="tx1">
                    <a:lumMod val="75000"/>
                    <a:lumOff val="25000"/>
                  </a:schemeClr>
                </a:solidFill>
              </a:defRPr>
            </a:lvl1pPr>
          </a:lstStyle>
          <a:p>
            <a:pPr lvl="0" rtl="0"/>
            <a:r>
              <a:rPr lang="fr-FR" noProof="0" dirty="0"/>
              <a:t>Titre quadrant</a:t>
            </a:r>
          </a:p>
        </p:txBody>
      </p:sp>
      <p:sp>
        <p:nvSpPr>
          <p:cNvPr id="13" name="Espace réservé du texte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rtlCol="0"/>
          <a:lstStyle>
            <a:lvl1pPr marL="0" indent="0" algn="r">
              <a:buFont typeface="Arial" panose="020B0604020202020204" pitchFamily="34" charset="0"/>
              <a:buNone/>
              <a:defRPr sz="1400">
                <a:solidFill>
                  <a:schemeClr val="tx1">
                    <a:lumMod val="75000"/>
                    <a:lumOff val="25000"/>
                  </a:schemeClr>
                </a:solidFill>
              </a:defRPr>
            </a:lvl1pPr>
          </a:lstStyle>
          <a:p>
            <a:pPr lvl="0" rtl="0"/>
            <a:r>
              <a:rPr lang="fr-FR" noProof="0"/>
              <a:t>Titre quadrant</a:t>
            </a:r>
          </a:p>
        </p:txBody>
      </p:sp>
    </p:spTree>
    <p:extLst>
      <p:ext uri="{BB962C8B-B14F-4D97-AF65-F5344CB8AC3E}">
        <p14:creationId xmlns:p14="http://schemas.microsoft.com/office/powerpoint/2010/main" val="43115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8" name="Espace réservé du contenu 2">
            <a:extLst>
              <a:ext uri="{FF2B5EF4-FFF2-40B4-BE49-F238E27FC236}">
                <a16:creationId xmlns:a16="http://schemas.microsoft.com/office/drawing/2014/main" id="{3103194D-3DB5-46F8-9ACE-B2B142B87BE9}"/>
              </a:ext>
            </a:extLst>
          </p:cNvPr>
          <p:cNvSpPr>
            <a:spLocks noGrp="1"/>
          </p:cNvSpPr>
          <p:nvPr>
            <p:ph idx="14" hasCustomPrompt="1"/>
          </p:nvPr>
        </p:nvSpPr>
        <p:spPr>
          <a:xfrm>
            <a:off x="794569" y="2673626"/>
            <a:ext cx="2975206" cy="3269974"/>
          </a:xfrm>
          <a:solidFill>
            <a:schemeClr val="bg1">
              <a:lumMod val="95000"/>
            </a:schemeClr>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contenu 2">
            <a:extLst>
              <a:ext uri="{FF2B5EF4-FFF2-40B4-BE49-F238E27FC236}">
                <a16:creationId xmlns:a16="http://schemas.microsoft.com/office/drawing/2014/main" id="{3569837A-DE3B-4C2A-B811-BCC93B8681FC}"/>
              </a:ext>
            </a:extLst>
          </p:cNvPr>
          <p:cNvSpPr>
            <a:spLocks noGrp="1"/>
          </p:cNvSpPr>
          <p:nvPr>
            <p:ph idx="15" hasCustomPrompt="1"/>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2">
            <a:extLst>
              <a:ext uri="{FF2B5EF4-FFF2-40B4-BE49-F238E27FC236}">
                <a16:creationId xmlns:a16="http://schemas.microsoft.com/office/drawing/2014/main" id="{A914D45E-73D5-4807-A6F8-1A996A31F7F2}"/>
              </a:ext>
            </a:extLst>
          </p:cNvPr>
          <p:cNvSpPr>
            <a:spLocks noGrp="1"/>
          </p:cNvSpPr>
          <p:nvPr>
            <p:ph idx="16" hasCustomPrompt="1"/>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2">
            <a:extLst>
              <a:ext uri="{FF2B5EF4-FFF2-40B4-BE49-F238E27FC236}">
                <a16:creationId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rtlCol="0" anchor="ctr"/>
          <a:lstStyle>
            <a:lvl1pPr marL="0" indent="0" algn="ctr">
              <a:buNone/>
              <a:defRPr>
                <a:solidFill>
                  <a:schemeClr val="accent1"/>
                </a:solidFill>
                <a:latin typeface="+mj-lt"/>
              </a:defRPr>
            </a:lvl1pPr>
          </a:lstStyle>
          <a:p>
            <a:pPr lvl="0" rtl="0"/>
            <a:r>
              <a:rPr lang="fr-FR" noProof="0"/>
              <a:t>Titre de section 1</a:t>
            </a:r>
          </a:p>
        </p:txBody>
      </p:sp>
      <p:sp>
        <p:nvSpPr>
          <p:cNvPr id="12" name="Espace réservé du contenu 2">
            <a:extLst>
              <a:ext uri="{FF2B5EF4-FFF2-40B4-BE49-F238E27FC236}">
                <a16:creationId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rtlCol="0" anchor="ctr"/>
          <a:lstStyle>
            <a:lvl1pPr marL="0" indent="0" algn="ctr">
              <a:buNone/>
              <a:defRPr>
                <a:solidFill>
                  <a:schemeClr val="accent1"/>
                </a:solidFill>
                <a:latin typeface="+mj-lt"/>
              </a:defRPr>
            </a:lvl1pPr>
          </a:lstStyle>
          <a:p>
            <a:pPr lvl="0" rtl="0"/>
            <a:r>
              <a:rPr lang="fr-FR" noProof="0"/>
              <a:t>Titre de section 2</a:t>
            </a:r>
          </a:p>
        </p:txBody>
      </p:sp>
      <p:sp>
        <p:nvSpPr>
          <p:cNvPr id="13" name="Espace réservé du contenu 2">
            <a:extLst>
              <a:ext uri="{FF2B5EF4-FFF2-40B4-BE49-F238E27FC236}">
                <a16:creationId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rtlCol="0" anchor="ctr"/>
          <a:lstStyle>
            <a:lvl1pPr marL="0" indent="0" algn="ctr">
              <a:buNone/>
              <a:defRPr>
                <a:solidFill>
                  <a:schemeClr val="accent1"/>
                </a:solidFill>
                <a:latin typeface="+mj-lt"/>
              </a:defRPr>
            </a:lvl1pPr>
          </a:lstStyle>
          <a:p>
            <a:pPr lvl="0" rtl="0"/>
            <a:r>
              <a:rPr lang="fr-FR" noProof="0"/>
              <a:t>Titre de section 3</a:t>
            </a:r>
          </a:p>
        </p:txBody>
      </p:sp>
      <p:sp>
        <p:nvSpPr>
          <p:cNvPr id="14" name="Rectangle 6">
            <a:extLst>
              <a:ext uri="{FF2B5EF4-FFF2-40B4-BE49-F238E27FC236}">
                <a16:creationId xmlns:a16="http://schemas.microsoft.com/office/drawing/2014/main" id="{567F4AE9-9C59-4A3C-9E27-EFC9EE499EB4}"/>
              </a:ext>
              <a:ext uri="{C183D7F6-B498-43B3-948B-1728B52AA6E4}">
                <adec:decorative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6">
            <a:extLst>
              <a:ext uri="{FF2B5EF4-FFF2-40B4-BE49-F238E27FC236}">
                <a16:creationId xmlns:a16="http://schemas.microsoft.com/office/drawing/2014/main" id="{3DA09F5A-AF46-4646-A84F-35C1002AF73E}"/>
              </a:ext>
              <a:ext uri="{C183D7F6-B498-43B3-948B-1728B52AA6E4}">
                <adec:decorative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Rectangle 6">
            <a:extLst>
              <a:ext uri="{FF2B5EF4-FFF2-40B4-BE49-F238E27FC236}">
                <a16:creationId xmlns:a16="http://schemas.microsoft.com/office/drawing/2014/main" id="{36D8447C-AA9F-491F-8EE4-A151146D11A9}"/>
              </a:ext>
              <a:ext uri="{C183D7F6-B498-43B3-948B-1728B52AA6E4}">
                <adec:decorative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Rectangle 6">
            <a:extLst>
              <a:ext uri="{FF2B5EF4-FFF2-40B4-BE49-F238E27FC236}">
                <a16:creationId xmlns:a16="http://schemas.microsoft.com/office/drawing/2014/main" id="{826B47AC-1601-4AA8-BEB3-930A9A37FC54}"/>
              </a:ext>
              <a:ext uri="{C183D7F6-B498-43B3-948B-1728B52AA6E4}">
                <adec:decorative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Rectangle 6">
            <a:extLst>
              <a:ext uri="{FF2B5EF4-FFF2-40B4-BE49-F238E27FC236}">
                <a16:creationId xmlns:a16="http://schemas.microsoft.com/office/drawing/2014/main" id="{EFC9E01C-1D66-47F5-B8D1-BF6041620EE5}"/>
              </a:ext>
              <a:ext uri="{C183D7F6-B498-43B3-948B-1728B52AA6E4}">
                <adec:decorative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Rectangle 6">
            <a:extLst>
              <a:ext uri="{FF2B5EF4-FFF2-40B4-BE49-F238E27FC236}">
                <a16:creationId xmlns:a16="http://schemas.microsoft.com/office/drawing/2014/main" id="{9F5FC000-6DCF-4A02-B144-CC77E752DBA0}"/>
              </a:ext>
              <a:ext uri="{C183D7F6-B498-43B3-948B-1728B52AA6E4}">
                <adec:decorative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pic>
        <p:nvPicPr>
          <p:cNvPr id="20" name="Graphisme 19" descr="Flèche droite">
            <a:extLst>
              <a:ext uri="{FF2B5EF4-FFF2-40B4-BE49-F238E27FC236}">
                <a16:creationId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sme 20" descr="Flèche droite">
            <a:extLst>
              <a:ext uri="{FF2B5EF4-FFF2-40B4-BE49-F238E27FC236}">
                <a16:creationId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9" name="Espace réservé du texte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rtlCol="0" anchor="ctr"/>
          <a:lstStyle>
            <a:lvl1pPr marL="0" indent="0" algn="ctr">
              <a:buNone/>
              <a:defRPr sz="1400" b="1">
                <a:solidFill>
                  <a:schemeClr val="tx1">
                    <a:lumMod val="75000"/>
                    <a:lumOff val="25000"/>
                  </a:schemeClr>
                </a:solidFill>
                <a:latin typeface="+mj-lt"/>
              </a:defRPr>
            </a:lvl1pPr>
          </a:lstStyle>
          <a:p>
            <a:pPr lvl="0" rtl="0"/>
            <a:r>
              <a:rPr lang="fr-FR" noProof="0"/>
              <a:t>Année</a:t>
            </a:r>
          </a:p>
        </p:txBody>
      </p:sp>
      <p:sp>
        <p:nvSpPr>
          <p:cNvPr id="10" name="Espace réservé du texte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12" name="Espace réservé du texte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rtlCol="0" anchor="ctr"/>
          <a:lstStyle>
            <a:lvl1pPr marL="0" indent="0" algn="ctr">
              <a:buNone/>
              <a:defRPr sz="1400" b="1">
                <a:solidFill>
                  <a:schemeClr val="tx1">
                    <a:lumMod val="75000"/>
                    <a:lumOff val="25000"/>
                  </a:schemeClr>
                </a:solidFill>
                <a:latin typeface="+mj-lt"/>
              </a:defRPr>
            </a:lvl1pPr>
          </a:lstStyle>
          <a:p>
            <a:pPr lvl="0" rtl="0"/>
            <a:r>
              <a:rPr lang="fr-FR" noProof="0"/>
              <a:t>Année</a:t>
            </a:r>
          </a:p>
        </p:txBody>
      </p:sp>
      <p:sp>
        <p:nvSpPr>
          <p:cNvPr id="15" name="Espace réservé du texte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dirty="0"/>
              <a:t>MM</a:t>
            </a:r>
          </a:p>
        </p:txBody>
      </p:sp>
      <p:sp>
        <p:nvSpPr>
          <p:cNvPr id="16" name="Espace réservé du texte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0" name="Espace réservé du texte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32" name="Espace réservé du texte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33" name="Espace réservé du texte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34" name="Espace réservé du texte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rtlCol="0"/>
          <a:lstStyle>
            <a:lvl1pPr marL="0" indent="0" algn="ctr">
              <a:buNone/>
              <a:defRPr sz="1200">
                <a:solidFill>
                  <a:schemeClr val="tx1">
                    <a:lumMod val="75000"/>
                    <a:lumOff val="25000"/>
                  </a:schemeClr>
                </a:solidFill>
              </a:defRPr>
            </a:lvl1pPr>
          </a:lstStyle>
          <a:p>
            <a:pPr lvl="0" rtl="0"/>
            <a:r>
              <a:rPr lang="fr-FR" noProof="0"/>
              <a:t>MM</a:t>
            </a:r>
          </a:p>
        </p:txBody>
      </p:sp>
      <p:sp>
        <p:nvSpPr>
          <p:cNvPr id="35" name="Espace réservé du texte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rtlCol="0" anchor="t"/>
          <a:lstStyle>
            <a:lvl1pPr marL="0" indent="0" algn="ctr">
              <a:buNone/>
              <a:defRPr sz="1600">
                <a:solidFill>
                  <a:schemeClr val="tx1">
                    <a:lumMod val="75000"/>
                    <a:lumOff val="25000"/>
                  </a:schemeClr>
                </a:solidFill>
                <a:latin typeface="+mj-lt"/>
              </a:defRPr>
            </a:lvl1pPr>
          </a:lstStyle>
          <a:p>
            <a:pPr lvl="0" rtl="0"/>
            <a:r>
              <a:rPr lang="fr-FR" noProof="0"/>
              <a:t>Titre de l’élément</a:t>
            </a:r>
          </a:p>
        </p:txBody>
      </p:sp>
      <p:sp>
        <p:nvSpPr>
          <p:cNvPr id="36" name="Espace réservé du texte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rtlCol="0"/>
          <a:lstStyle>
            <a:lvl1pPr marL="0" indent="0" algn="ctr">
              <a:buNone/>
              <a:defRPr sz="1200">
                <a:solidFill>
                  <a:schemeClr val="tx1">
                    <a:lumMod val="75000"/>
                    <a:lumOff val="25000"/>
                  </a:schemeClr>
                </a:solidFill>
              </a:defRPr>
            </a:lvl1pPr>
          </a:lstStyle>
          <a:p>
            <a:pPr lvl="0" rtl="0"/>
            <a:r>
              <a:rPr lang="fr-FR" noProof="0" dirty="0"/>
              <a:t>Mois, Année</a:t>
            </a:r>
          </a:p>
        </p:txBody>
      </p:sp>
      <p:sp>
        <p:nvSpPr>
          <p:cNvPr id="37" name="Flèche : Droite 36">
            <a:extLst>
              <a:ext uri="{FF2B5EF4-FFF2-40B4-BE49-F238E27FC236}">
                <a16:creationId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Tree>
    <p:extLst>
      <p:ext uri="{BB962C8B-B14F-4D97-AF65-F5344CB8AC3E}">
        <p14:creationId xmlns:p14="http://schemas.microsoft.com/office/powerpoint/2010/main" val="37010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8" name="Espace réservé d’image 4">
            <a:extLst>
              <a:ext uri="{FF2B5EF4-FFF2-40B4-BE49-F238E27FC236}">
                <a16:creationId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dirty="0"/>
              <a:t>Insérez ou glissez-déplacez une image ici</a:t>
            </a:r>
          </a:p>
        </p:txBody>
      </p:sp>
      <p:sp>
        <p:nvSpPr>
          <p:cNvPr id="9" name="Espace réservé du texte 8">
            <a:extLst>
              <a:ext uri="{FF2B5EF4-FFF2-40B4-BE49-F238E27FC236}">
                <a16:creationId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rtlCol="0" anchor="t"/>
          <a:lstStyle>
            <a:lvl1pPr marL="0" indent="0" algn="l">
              <a:buFont typeface="Arial" panose="020B0604020202020204" pitchFamily="34" charset="0"/>
              <a:buNone/>
              <a:defRPr sz="2400">
                <a:latin typeface="+mj-lt"/>
              </a:defRPr>
            </a:lvl1pPr>
          </a:lstStyle>
          <a:p>
            <a:pPr lvl="0" rtl="0"/>
            <a:r>
              <a:rPr lang="fr-FR" noProof="0"/>
              <a:t>Nom</a:t>
            </a:r>
          </a:p>
        </p:txBody>
      </p:sp>
      <p:sp>
        <p:nvSpPr>
          <p:cNvPr id="10" name="Espace réservé du texte 10">
            <a:extLst>
              <a:ext uri="{FF2B5EF4-FFF2-40B4-BE49-F238E27FC236}">
                <a16:creationId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rtlCol="0"/>
          <a:lstStyle>
            <a:lvl1pPr marL="0" indent="0" algn="l">
              <a:buNone/>
              <a:defRPr sz="1400">
                <a:solidFill>
                  <a:schemeClr val="tx1">
                    <a:lumMod val="50000"/>
                    <a:lumOff val="50000"/>
                  </a:schemeClr>
                </a:solidFill>
              </a:defRPr>
            </a:lvl1pPr>
          </a:lstStyle>
          <a:p>
            <a:pPr lvl="0" rtl="0"/>
            <a:r>
              <a:rPr lang="fr-FR" noProof="0"/>
              <a:t>Courte biographie</a:t>
            </a:r>
          </a:p>
        </p:txBody>
      </p:sp>
      <p:sp>
        <p:nvSpPr>
          <p:cNvPr id="11" name="Espace réservé du texte 8">
            <a:extLst>
              <a:ext uri="{FF2B5EF4-FFF2-40B4-BE49-F238E27FC236}">
                <a16:creationId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fr-FR" noProof="0"/>
              <a:t>Fonction</a:t>
            </a:r>
          </a:p>
        </p:txBody>
      </p:sp>
      <p:sp>
        <p:nvSpPr>
          <p:cNvPr id="12" name="Espace réservé d’image 4">
            <a:extLst>
              <a:ext uri="{FF2B5EF4-FFF2-40B4-BE49-F238E27FC236}">
                <a16:creationId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Insérez ou glissez-déplacez une image ici</a:t>
            </a:r>
          </a:p>
        </p:txBody>
      </p:sp>
      <p:sp>
        <p:nvSpPr>
          <p:cNvPr id="13" name="Espace réservé du texte 8">
            <a:extLst>
              <a:ext uri="{FF2B5EF4-FFF2-40B4-BE49-F238E27FC236}">
                <a16:creationId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rtlCol="0" anchor="t"/>
          <a:lstStyle>
            <a:lvl1pPr marL="0" indent="0" algn="l">
              <a:buFont typeface="Arial" panose="020B0604020202020204" pitchFamily="34" charset="0"/>
              <a:buNone/>
              <a:defRPr sz="2400">
                <a:latin typeface="+mj-lt"/>
              </a:defRPr>
            </a:lvl1pPr>
          </a:lstStyle>
          <a:p>
            <a:pPr lvl="0" rtl="0"/>
            <a:r>
              <a:rPr lang="fr-FR" noProof="0"/>
              <a:t>Nom</a:t>
            </a:r>
          </a:p>
        </p:txBody>
      </p:sp>
      <p:sp>
        <p:nvSpPr>
          <p:cNvPr id="14" name="Espace réservé du texte 10">
            <a:extLst>
              <a:ext uri="{FF2B5EF4-FFF2-40B4-BE49-F238E27FC236}">
                <a16:creationId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rtlCol="0"/>
          <a:lstStyle>
            <a:lvl1pPr marL="0" indent="0" algn="l">
              <a:buNone/>
              <a:defRPr sz="1400">
                <a:solidFill>
                  <a:schemeClr val="tx1">
                    <a:lumMod val="50000"/>
                    <a:lumOff val="50000"/>
                  </a:schemeClr>
                </a:solidFill>
              </a:defRPr>
            </a:lvl1pPr>
          </a:lstStyle>
          <a:p>
            <a:pPr lvl="0" rtl="0"/>
            <a:r>
              <a:rPr lang="fr-FR" noProof="0"/>
              <a:t>Courte biographie</a:t>
            </a:r>
          </a:p>
        </p:txBody>
      </p:sp>
      <p:sp>
        <p:nvSpPr>
          <p:cNvPr id="15" name="Espace réservé du texte 8">
            <a:extLst>
              <a:ext uri="{FF2B5EF4-FFF2-40B4-BE49-F238E27FC236}">
                <a16:creationId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fr-FR" noProof="0"/>
              <a:t>Fonction</a:t>
            </a:r>
          </a:p>
        </p:txBody>
      </p:sp>
      <p:sp>
        <p:nvSpPr>
          <p:cNvPr id="16" name="Espace réservé d’image 4">
            <a:extLst>
              <a:ext uri="{FF2B5EF4-FFF2-40B4-BE49-F238E27FC236}">
                <a16:creationId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Insérez ou glissez-déplacez une image ici</a:t>
            </a:r>
          </a:p>
        </p:txBody>
      </p:sp>
      <p:sp>
        <p:nvSpPr>
          <p:cNvPr id="17" name="Espace réservé du texte 8">
            <a:extLst>
              <a:ext uri="{FF2B5EF4-FFF2-40B4-BE49-F238E27FC236}">
                <a16:creationId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rtlCol="0" anchor="t"/>
          <a:lstStyle>
            <a:lvl1pPr marL="0" indent="0" algn="l">
              <a:buFont typeface="Arial" panose="020B0604020202020204" pitchFamily="34" charset="0"/>
              <a:buNone/>
              <a:defRPr sz="2400">
                <a:latin typeface="+mj-lt"/>
              </a:defRPr>
            </a:lvl1pPr>
          </a:lstStyle>
          <a:p>
            <a:pPr lvl="0" rtl="0"/>
            <a:r>
              <a:rPr lang="fr-FR" noProof="0"/>
              <a:t>Nom</a:t>
            </a:r>
          </a:p>
        </p:txBody>
      </p:sp>
      <p:sp>
        <p:nvSpPr>
          <p:cNvPr id="18" name="Espace réservé du texte 10">
            <a:extLst>
              <a:ext uri="{FF2B5EF4-FFF2-40B4-BE49-F238E27FC236}">
                <a16:creationId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rtlCol="0"/>
          <a:lstStyle>
            <a:lvl1pPr marL="0" indent="0" algn="l">
              <a:buNone/>
              <a:defRPr sz="1400">
                <a:solidFill>
                  <a:schemeClr val="tx1">
                    <a:lumMod val="50000"/>
                    <a:lumOff val="50000"/>
                  </a:schemeClr>
                </a:solidFill>
              </a:defRPr>
            </a:lvl1pPr>
          </a:lstStyle>
          <a:p>
            <a:pPr lvl="0" rtl="0"/>
            <a:r>
              <a:rPr lang="fr-FR" noProof="0"/>
              <a:t>Courte biographie</a:t>
            </a:r>
          </a:p>
        </p:txBody>
      </p:sp>
      <p:sp>
        <p:nvSpPr>
          <p:cNvPr id="19" name="Espace réservé du texte 8">
            <a:extLst>
              <a:ext uri="{FF2B5EF4-FFF2-40B4-BE49-F238E27FC236}">
                <a16:creationId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fr-FR" noProof="0"/>
              <a:t>Fonction</a:t>
            </a:r>
          </a:p>
        </p:txBody>
      </p:sp>
      <p:sp>
        <p:nvSpPr>
          <p:cNvPr id="20" name="Rectangle 6">
            <a:extLst>
              <a:ext uri="{FF2B5EF4-FFF2-40B4-BE49-F238E27FC236}">
                <a16:creationId xmlns:a16="http://schemas.microsoft.com/office/drawing/2014/main" id="{A31AFB6F-80F0-4E69-8E48-7431E389859C}"/>
              </a:ext>
              <a:ext uri="{C183D7F6-B498-43B3-948B-1728B52AA6E4}">
                <adec:decorative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Rectangle 6">
            <a:extLst>
              <a:ext uri="{FF2B5EF4-FFF2-40B4-BE49-F238E27FC236}">
                <a16:creationId xmlns:a16="http://schemas.microsoft.com/office/drawing/2014/main" id="{115CE1DD-8B35-4422-9BB1-DB18FB6B5955}"/>
              </a:ext>
              <a:ext uri="{C183D7F6-B498-43B3-948B-1728B52AA6E4}">
                <adec:decorative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Rectangle 6">
            <a:extLst>
              <a:ext uri="{FF2B5EF4-FFF2-40B4-BE49-F238E27FC236}">
                <a16:creationId xmlns:a16="http://schemas.microsoft.com/office/drawing/2014/main" id="{C174B088-E2BB-4A47-A4CE-403CAE0149F8}"/>
              </a:ext>
              <a:ext uri="{C183D7F6-B498-43B3-948B-1728B52AA6E4}">
                <adec:decorative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33864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8" name="Espace réservé du texte 8">
            <a:extLst>
              <a:ext uri="{FF2B5EF4-FFF2-40B4-BE49-F238E27FC236}">
                <a16:creationId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rtlCol="0"/>
          <a:lstStyle>
            <a:lvl1pPr marL="0" indent="0" algn="l">
              <a:buFont typeface="Arial" panose="020B0604020202020204" pitchFamily="34" charset="0"/>
              <a:buNone/>
              <a:defRPr sz="2400">
                <a:latin typeface="+mj-lt"/>
              </a:defRPr>
            </a:lvl1pPr>
          </a:lstStyle>
          <a:p>
            <a:pPr lvl="0" rtl="0"/>
            <a:r>
              <a:rPr lang="fr-FR" noProof="0"/>
              <a:t>Nom complet</a:t>
            </a:r>
          </a:p>
        </p:txBody>
      </p:sp>
      <p:sp>
        <p:nvSpPr>
          <p:cNvPr id="9" name="Espace réservé du texte 10">
            <a:extLst>
              <a:ext uri="{FF2B5EF4-FFF2-40B4-BE49-F238E27FC236}">
                <a16:creationId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rtlCol="0"/>
          <a:lstStyle>
            <a:lvl1pPr marL="0" indent="0" algn="l">
              <a:buNone/>
              <a:defRPr sz="1400">
                <a:solidFill>
                  <a:schemeClr val="tx1">
                    <a:lumMod val="50000"/>
                    <a:lumOff val="50000"/>
                  </a:schemeClr>
                </a:solidFill>
              </a:defRPr>
            </a:lvl1pPr>
          </a:lstStyle>
          <a:p>
            <a:pPr lvl="0" rtl="0"/>
            <a:r>
              <a:rPr lang="fr-FR" noProof="0"/>
              <a:t>Fonction</a:t>
            </a:r>
          </a:p>
        </p:txBody>
      </p:sp>
      <p:sp>
        <p:nvSpPr>
          <p:cNvPr id="10" name="Espace réservé du texte 8">
            <a:extLst>
              <a:ext uri="{FF2B5EF4-FFF2-40B4-BE49-F238E27FC236}">
                <a16:creationId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rtlCol="0"/>
          <a:lstStyle>
            <a:lvl1pPr marL="0" indent="0" algn="l">
              <a:buFont typeface="Arial" panose="020B0604020202020204" pitchFamily="34" charset="0"/>
              <a:buNone/>
              <a:defRPr sz="2400">
                <a:latin typeface="+mj-lt"/>
              </a:defRPr>
            </a:lvl1pPr>
          </a:lstStyle>
          <a:p>
            <a:pPr lvl="0" rtl="0"/>
            <a:r>
              <a:rPr lang="fr-FR" noProof="0"/>
              <a:t>Nom complet</a:t>
            </a:r>
          </a:p>
        </p:txBody>
      </p:sp>
      <p:sp>
        <p:nvSpPr>
          <p:cNvPr id="11" name="Espace réservé du texte 10">
            <a:extLst>
              <a:ext uri="{FF2B5EF4-FFF2-40B4-BE49-F238E27FC236}">
                <a16:creationId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rtlCol="0"/>
          <a:lstStyle>
            <a:lvl1pPr marL="0" indent="0" algn="l">
              <a:buNone/>
              <a:defRPr sz="1400">
                <a:solidFill>
                  <a:schemeClr val="tx1">
                    <a:lumMod val="50000"/>
                    <a:lumOff val="50000"/>
                  </a:schemeClr>
                </a:solidFill>
              </a:defRPr>
            </a:lvl1pPr>
          </a:lstStyle>
          <a:p>
            <a:pPr lvl="0" rtl="0"/>
            <a:r>
              <a:rPr lang="fr-FR" noProof="0"/>
              <a:t>Fonction</a:t>
            </a:r>
          </a:p>
        </p:txBody>
      </p:sp>
      <p:sp>
        <p:nvSpPr>
          <p:cNvPr id="12" name="Espace réservé du texte 8">
            <a:extLst>
              <a:ext uri="{FF2B5EF4-FFF2-40B4-BE49-F238E27FC236}">
                <a16:creationId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rtlCol="0"/>
          <a:lstStyle>
            <a:lvl1pPr marL="0" indent="0" algn="l">
              <a:buFont typeface="Arial" panose="020B0604020202020204" pitchFamily="34" charset="0"/>
              <a:buNone/>
              <a:defRPr sz="2400">
                <a:latin typeface="+mj-lt"/>
              </a:defRPr>
            </a:lvl1pPr>
          </a:lstStyle>
          <a:p>
            <a:pPr lvl="0" rtl="0"/>
            <a:r>
              <a:rPr lang="fr-FR" noProof="0"/>
              <a:t>Nom complet</a:t>
            </a:r>
          </a:p>
        </p:txBody>
      </p:sp>
      <p:sp>
        <p:nvSpPr>
          <p:cNvPr id="13" name="Espace réservé du texte 10">
            <a:extLst>
              <a:ext uri="{FF2B5EF4-FFF2-40B4-BE49-F238E27FC236}">
                <a16:creationId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rtlCol="0"/>
          <a:lstStyle>
            <a:lvl1pPr marL="0" indent="0" algn="l">
              <a:buNone/>
              <a:defRPr sz="1400">
                <a:solidFill>
                  <a:schemeClr val="tx1">
                    <a:lumMod val="50000"/>
                    <a:lumOff val="50000"/>
                  </a:schemeClr>
                </a:solidFill>
              </a:defRPr>
            </a:lvl1pPr>
          </a:lstStyle>
          <a:p>
            <a:pPr lvl="0" rtl="0"/>
            <a:r>
              <a:rPr lang="fr-FR" noProof="0"/>
              <a:t>Fonction</a:t>
            </a:r>
          </a:p>
        </p:txBody>
      </p:sp>
      <p:sp>
        <p:nvSpPr>
          <p:cNvPr id="14" name="Espace réservé du texte 8">
            <a:extLst>
              <a:ext uri="{FF2B5EF4-FFF2-40B4-BE49-F238E27FC236}">
                <a16:creationId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rtlCol="0"/>
          <a:lstStyle>
            <a:lvl1pPr marL="0" indent="0" algn="l">
              <a:buFont typeface="Arial" panose="020B0604020202020204" pitchFamily="34" charset="0"/>
              <a:buNone/>
              <a:defRPr sz="2400">
                <a:latin typeface="+mj-lt"/>
              </a:defRPr>
            </a:lvl1pPr>
          </a:lstStyle>
          <a:p>
            <a:pPr lvl="0" rtl="0"/>
            <a:r>
              <a:rPr lang="fr-FR" noProof="0"/>
              <a:t>Nom complet</a:t>
            </a:r>
          </a:p>
        </p:txBody>
      </p:sp>
      <p:sp>
        <p:nvSpPr>
          <p:cNvPr id="15" name="Espace réservé du texte 10">
            <a:extLst>
              <a:ext uri="{FF2B5EF4-FFF2-40B4-BE49-F238E27FC236}">
                <a16:creationId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rtlCol="0"/>
          <a:lstStyle>
            <a:lvl1pPr marL="0" indent="0" algn="l">
              <a:buNone/>
              <a:defRPr sz="1400">
                <a:solidFill>
                  <a:schemeClr val="tx1">
                    <a:lumMod val="50000"/>
                    <a:lumOff val="50000"/>
                  </a:schemeClr>
                </a:solidFill>
              </a:defRPr>
            </a:lvl1pPr>
          </a:lstStyle>
          <a:p>
            <a:pPr lvl="0" rtl="0"/>
            <a:r>
              <a:rPr lang="fr-FR" noProof="0"/>
              <a:t>Fonction</a:t>
            </a:r>
          </a:p>
        </p:txBody>
      </p:sp>
      <p:sp>
        <p:nvSpPr>
          <p:cNvPr id="16" name="Espace réservé du texte 8">
            <a:extLst>
              <a:ext uri="{FF2B5EF4-FFF2-40B4-BE49-F238E27FC236}">
                <a16:creationId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rtlCol="0"/>
          <a:lstStyle>
            <a:lvl1pPr marL="0" indent="0" algn="l">
              <a:buFont typeface="Arial" panose="020B0604020202020204" pitchFamily="34" charset="0"/>
              <a:buNone/>
              <a:defRPr sz="2400">
                <a:latin typeface="+mj-lt"/>
              </a:defRPr>
            </a:lvl1pPr>
          </a:lstStyle>
          <a:p>
            <a:pPr lvl="0" rtl="0"/>
            <a:r>
              <a:rPr lang="fr-FR" noProof="0"/>
              <a:t>Nom complet</a:t>
            </a:r>
          </a:p>
        </p:txBody>
      </p:sp>
      <p:sp>
        <p:nvSpPr>
          <p:cNvPr id="17" name="Espace réservé du texte 10">
            <a:extLst>
              <a:ext uri="{FF2B5EF4-FFF2-40B4-BE49-F238E27FC236}">
                <a16:creationId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rtlCol="0"/>
          <a:lstStyle>
            <a:lvl1pPr marL="0" indent="0" algn="l">
              <a:buNone/>
              <a:defRPr sz="1400">
                <a:solidFill>
                  <a:schemeClr val="tx1">
                    <a:lumMod val="50000"/>
                    <a:lumOff val="50000"/>
                  </a:schemeClr>
                </a:solidFill>
              </a:defRPr>
            </a:lvl1pPr>
          </a:lstStyle>
          <a:p>
            <a:pPr lvl="0" rtl="0"/>
            <a:r>
              <a:rPr lang="fr-FR" noProof="0"/>
              <a:t>Fonction</a:t>
            </a:r>
          </a:p>
        </p:txBody>
      </p:sp>
      <p:sp>
        <p:nvSpPr>
          <p:cNvPr id="18" name="Espace réservé d’image 15">
            <a:extLst>
              <a:ext uri="{FF2B5EF4-FFF2-40B4-BE49-F238E27FC236}">
                <a16:creationId xmlns:a16="http://schemas.microsoft.com/office/drawing/2014/main" id="{A5BFEA69-91F2-4BAB-BC3E-F4494C809953}"/>
              </a:ext>
            </a:extLst>
          </p:cNvPr>
          <p:cNvSpPr>
            <a:spLocks noGrp="1"/>
          </p:cNvSpPr>
          <p:nvPr>
            <p:ph type="pic" sz="quarter" idx="41" hasCustomPrompt="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19" name="Espace réservé d’image 15">
            <a:extLst>
              <a:ext uri="{FF2B5EF4-FFF2-40B4-BE49-F238E27FC236}">
                <a16:creationId xmlns:a16="http://schemas.microsoft.com/office/drawing/2014/main" id="{4D9A8C49-F2A0-4F67-A4E0-B5FBBE0A8DFD}"/>
              </a:ext>
            </a:extLst>
          </p:cNvPr>
          <p:cNvSpPr>
            <a:spLocks noGrp="1"/>
          </p:cNvSpPr>
          <p:nvPr>
            <p:ph type="pic" sz="quarter" idx="42" hasCustomPrompt="1"/>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0" name="Espace réservé d’image 15">
            <a:extLst>
              <a:ext uri="{FF2B5EF4-FFF2-40B4-BE49-F238E27FC236}">
                <a16:creationId xmlns:a16="http://schemas.microsoft.com/office/drawing/2014/main" id="{622E18C4-0DBF-4C58-A1B6-1E6A1D521733}"/>
              </a:ext>
            </a:extLst>
          </p:cNvPr>
          <p:cNvSpPr>
            <a:spLocks noGrp="1"/>
          </p:cNvSpPr>
          <p:nvPr>
            <p:ph type="pic" sz="quarter" idx="43" hasCustomPrompt="1"/>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1" name="Espace réservé d’image 15">
            <a:extLst>
              <a:ext uri="{FF2B5EF4-FFF2-40B4-BE49-F238E27FC236}">
                <a16:creationId xmlns:a16="http://schemas.microsoft.com/office/drawing/2014/main" id="{0F58001D-98C8-4213-9315-4990EFFEFD8E}"/>
              </a:ext>
            </a:extLst>
          </p:cNvPr>
          <p:cNvSpPr>
            <a:spLocks noGrp="1"/>
          </p:cNvSpPr>
          <p:nvPr>
            <p:ph type="pic" sz="quarter" idx="44" hasCustomPrompt="1"/>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2" name="Espace réservé d’image 15">
            <a:extLst>
              <a:ext uri="{FF2B5EF4-FFF2-40B4-BE49-F238E27FC236}">
                <a16:creationId xmlns:a16="http://schemas.microsoft.com/office/drawing/2014/main" id="{940802B1-FF22-4F45-8475-AB393E6CF883}"/>
              </a:ext>
            </a:extLst>
          </p:cNvPr>
          <p:cNvSpPr>
            <a:spLocks noGrp="1"/>
          </p:cNvSpPr>
          <p:nvPr>
            <p:ph type="pic" sz="quarter" idx="45" hasCustomPrompt="1"/>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3" name="Espace réservé du texte 8">
            <a:extLst>
              <a:ext uri="{FF2B5EF4-FFF2-40B4-BE49-F238E27FC236}">
                <a16:creationId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rtlCol="0"/>
          <a:lstStyle>
            <a:lvl1pPr marL="0" indent="0" algn="l">
              <a:buFont typeface="Arial" panose="020B0604020202020204" pitchFamily="34" charset="0"/>
              <a:buNone/>
              <a:defRPr sz="2400">
                <a:latin typeface="+mj-lt"/>
              </a:defRPr>
            </a:lvl1pPr>
          </a:lstStyle>
          <a:p>
            <a:pPr lvl="0" rtl="0"/>
            <a:r>
              <a:rPr lang="fr-FR" noProof="0"/>
              <a:t>Nom complet</a:t>
            </a:r>
          </a:p>
        </p:txBody>
      </p:sp>
      <p:sp>
        <p:nvSpPr>
          <p:cNvPr id="24" name="Espace réservé du texte 10">
            <a:extLst>
              <a:ext uri="{FF2B5EF4-FFF2-40B4-BE49-F238E27FC236}">
                <a16:creationId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rtlCol="0"/>
          <a:lstStyle>
            <a:lvl1pPr marL="0" indent="0" algn="l">
              <a:buNone/>
              <a:defRPr sz="1400">
                <a:solidFill>
                  <a:schemeClr val="tx1">
                    <a:lumMod val="50000"/>
                    <a:lumOff val="50000"/>
                  </a:schemeClr>
                </a:solidFill>
              </a:defRPr>
            </a:lvl1pPr>
          </a:lstStyle>
          <a:p>
            <a:pPr lvl="0" rtl="0"/>
            <a:r>
              <a:rPr lang="fr-FR" noProof="0"/>
              <a:t>Fonction</a:t>
            </a:r>
          </a:p>
        </p:txBody>
      </p:sp>
      <p:sp>
        <p:nvSpPr>
          <p:cNvPr id="25" name="Espace réservé d’image 15">
            <a:extLst>
              <a:ext uri="{FF2B5EF4-FFF2-40B4-BE49-F238E27FC236}">
                <a16:creationId xmlns:a16="http://schemas.microsoft.com/office/drawing/2014/main" id="{1FED522C-94B3-41E3-A83A-E03843DE7551}"/>
              </a:ext>
            </a:extLst>
          </p:cNvPr>
          <p:cNvSpPr>
            <a:spLocks noGrp="1"/>
          </p:cNvSpPr>
          <p:nvPr>
            <p:ph type="pic" sz="quarter" idx="48" hasCustomPrompt="1"/>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Tree>
    <p:extLst>
      <p:ext uri="{BB962C8B-B14F-4D97-AF65-F5344CB8AC3E}">
        <p14:creationId xmlns:p14="http://schemas.microsoft.com/office/powerpoint/2010/main" val="306129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600000" cy="503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pied de page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8" name="Espace réservé du numéro de diapositive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152000"/>
            <a:ext cx="3600450" cy="50387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152000"/>
            <a:ext cx="3600450" cy="50387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12" name="Espace réservé d’image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rtlCol="0" anchor="ctr"/>
          <a:lstStyle>
            <a:lvl1pPr marL="0" indent="0" algn="r">
              <a:buNone/>
              <a:defRPr/>
            </a:lvl1pPr>
          </a:lstStyle>
          <a:p>
            <a:pPr rtl="0"/>
            <a:r>
              <a:rPr lang="fr-FR" noProof="0" dirty="0"/>
              <a:t>Insérez ou glissez-déplacez votre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rtlCol="0" anchor="b"/>
          <a:lstStyle>
            <a:lvl1pPr algn="l">
              <a:defRPr sz="5000">
                <a:solidFill>
                  <a:schemeClr val="tx1">
                    <a:lumMod val="75000"/>
                    <a:lumOff val="25000"/>
                  </a:schemeClr>
                </a:solidFill>
              </a:defRPr>
            </a:lvl1pPr>
          </a:lstStyle>
          <a:p>
            <a:pPr rtl="0"/>
            <a:r>
              <a:rPr lang="fr-FR" noProof="0" dirty="0"/>
              <a:t>Titre de page de garde 2</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rtlCol="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6" name="Espace réservé d’image 5">
            <a:extLst>
              <a:ext uri="{FF2B5EF4-FFF2-40B4-BE49-F238E27FC236}">
                <a16:creationId xmlns:a16="http://schemas.microsoft.com/office/drawing/2014/main" id="{63EB74F7-DC44-48B1-8EF5-BD557540B41C}"/>
              </a:ext>
            </a:extLst>
          </p:cNvPr>
          <p:cNvSpPr>
            <a:spLocks noGrp="1"/>
          </p:cNvSpPr>
          <p:nvPr>
            <p:ph type="pic" sz="quarter" idx="14" hasCustomPrompt="1"/>
          </p:nvPr>
        </p:nvSpPr>
        <p:spPr>
          <a:xfrm>
            <a:off x="607606" y="764518"/>
            <a:ext cx="3932788" cy="2448000"/>
          </a:xfrm>
          <a:solidFill>
            <a:schemeClr val="bg1">
              <a:lumMod val="95000"/>
            </a:schemeClr>
          </a:solidFill>
        </p:spPr>
        <p:txBody>
          <a:bodyPr rtlCol="0" anchor="ctr"/>
          <a:lstStyle>
            <a:lvl1pPr marL="0" indent="0" algn="ctr">
              <a:buNone/>
              <a:defRPr/>
            </a:lvl1pPr>
          </a:lstStyle>
          <a:p>
            <a:pPr rtl="0"/>
            <a:r>
              <a:rPr lang="fr-FR" noProof="0" dirty="0"/>
              <a:t>Cliquez sur l’icône pour ajouter une image</a:t>
            </a:r>
          </a:p>
        </p:txBody>
      </p:sp>
    </p:spTree>
    <p:extLst>
      <p:ext uri="{BB962C8B-B14F-4D97-AF65-F5344CB8AC3E}">
        <p14:creationId xmlns:p14="http://schemas.microsoft.com/office/powerpoint/2010/main" val="145444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160000" cy="503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pied de page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8" name="Espace réservé du numéro de diapositive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152525"/>
            <a:ext cx="2160588" cy="50387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152525"/>
            <a:ext cx="2160588" cy="50387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148060"/>
            <a:ext cx="2160588" cy="50387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152525"/>
            <a:ext cx="2160588" cy="50387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472000" cy="4608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pied de page 9">
            <a:extLst>
              <a:ext uri="{FF2B5EF4-FFF2-40B4-BE49-F238E27FC236}">
                <a16:creationId xmlns:a16="http://schemas.microsoft.com/office/drawing/2014/main" id="{9337FD81-6DFD-43B7-A7D9-59E45ECDF39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11" name="Espace réservé du numéro de diapositive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8" name="Espace réservé du texte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1584325"/>
            <a:ext cx="5472113" cy="46069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exte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152525"/>
            <a:ext cx="5472000" cy="358775"/>
          </a:xfrm>
        </p:spPr>
        <p:txBody>
          <a:bodyPr rtlCol="0"/>
          <a:lstStyle>
            <a:lvl1pPr marL="0" indent="0">
              <a:buNone/>
              <a:defRPr sz="2400" b="1"/>
            </a:lvl1pPr>
          </a:lstStyle>
          <a:p>
            <a:pPr lvl="0" rtl="0"/>
            <a:r>
              <a:rPr lang="fr-FR" noProof="0"/>
              <a:t>Modifiez les styles du texte du masque</a:t>
            </a:r>
          </a:p>
        </p:txBody>
      </p:sp>
      <p:cxnSp>
        <p:nvCxnSpPr>
          <p:cNvPr id="9" name="Connecteur droit 8">
            <a:extLst>
              <a:ext uri="{FF2B5EF4-FFF2-40B4-BE49-F238E27FC236}">
                <a16:creationId xmlns:a16="http://schemas.microsoft.com/office/drawing/2014/main" id="{0A0FADEC-BFBD-4A6E-B51C-B0DFD4C804F5}"/>
              </a:ext>
              <a:ext uri="{C183D7F6-B498-43B3-948B-1728B52AA6E4}">
                <adec:decorative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F380D91F-8335-4C39-A703-5F4EE36875C8}"/>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ADB88685-006A-43C3-A850-F409CF02FC40}"/>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2" name="Titre 1">
            <a:extLst>
              <a:ext uri="{FF2B5EF4-FFF2-40B4-BE49-F238E27FC236}">
                <a16:creationId xmlns:a16="http://schemas.microsoft.com/office/drawing/2014/main" id="{698C95A7-836C-4CD7-8EB0-6C95903F0A05}"/>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Diapositive de titre">
    <p:spTree>
      <p:nvGrpSpPr>
        <p:cNvPr id="1" name=""/>
        <p:cNvGrpSpPr/>
        <p:nvPr/>
      </p:nvGrpSpPr>
      <p:grpSpPr>
        <a:xfrm>
          <a:off x="0" y="0"/>
          <a:ext cx="0" cy="0"/>
          <a:chOff x="0" y="0"/>
          <a:chExt cx="0" cy="0"/>
        </a:xfrm>
      </p:grpSpPr>
      <p:sp>
        <p:nvSpPr>
          <p:cNvPr id="12" name="Espace réservé d’image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rtlCol="0" anchor="t"/>
          <a:lstStyle>
            <a:lvl1pPr marL="0" indent="0" algn="ctr">
              <a:buNone/>
              <a:defRPr/>
            </a:lvl1pPr>
          </a:lstStyle>
          <a:p>
            <a:pPr rtl="0"/>
            <a:r>
              <a:rPr lang="fr-FR" noProof="0" dirty="0"/>
              <a:t>Insérez ou glissez-déplacez votre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rtlCol="0" anchor="b"/>
          <a:lstStyle>
            <a:lvl1pPr algn="l">
              <a:defRPr sz="6600">
                <a:solidFill>
                  <a:schemeClr val="tx1">
                    <a:lumMod val="75000"/>
                    <a:lumOff val="25000"/>
                  </a:schemeClr>
                </a:solidFill>
              </a:defRPr>
            </a:lvl1pPr>
          </a:lstStyle>
          <a:p>
            <a:pPr rtl="0"/>
            <a:r>
              <a:rPr lang="fr-FR" noProof="0"/>
              <a:t>Merci de votre attention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rtlCol="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Nom complet</a:t>
            </a:r>
          </a:p>
        </p:txBody>
      </p:sp>
      <p:sp>
        <p:nvSpPr>
          <p:cNvPr id="5" name="Espace réservé du texte 4">
            <a:extLst>
              <a:ext uri="{FF2B5EF4-FFF2-40B4-BE49-F238E27FC236}">
                <a16:creationId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Téléphone</a:t>
            </a:r>
          </a:p>
        </p:txBody>
      </p:sp>
      <p:sp>
        <p:nvSpPr>
          <p:cNvPr id="11" name="Espace réservé du texte 10">
            <a:extLst>
              <a:ext uri="{FF2B5EF4-FFF2-40B4-BE49-F238E27FC236}">
                <a16:creationId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rtlCol="0"/>
          <a:lstStyle>
            <a:lvl1pPr marL="0" indent="0">
              <a:buNone/>
              <a:defRPr/>
            </a:lvl1pPr>
          </a:lstStyle>
          <a:p>
            <a:pPr lvl="0" rtl="0"/>
            <a:r>
              <a:rPr lang="fr-FR" noProof="0"/>
              <a:t>E-mail</a:t>
            </a:r>
          </a:p>
        </p:txBody>
      </p:sp>
      <p:sp>
        <p:nvSpPr>
          <p:cNvPr id="16" name="Espace réservé du texte 15">
            <a:extLst>
              <a:ext uri="{FF2B5EF4-FFF2-40B4-BE49-F238E27FC236}">
                <a16:creationId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rtlCol="0"/>
          <a:lstStyle>
            <a:lvl1pPr marL="0" indent="0">
              <a:buNone/>
              <a:defRPr/>
            </a:lvl1pPr>
          </a:lstStyle>
          <a:p>
            <a:pPr lvl="0" rtl="0"/>
            <a:r>
              <a:rPr lang="fr-FR" noProof="0"/>
              <a:t>Site web</a:t>
            </a:r>
          </a:p>
        </p:txBody>
      </p:sp>
    </p:spTree>
    <p:extLst>
      <p:ext uri="{BB962C8B-B14F-4D97-AF65-F5344CB8AC3E}">
        <p14:creationId xmlns:p14="http://schemas.microsoft.com/office/powerpoint/2010/main" val="310474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rtlCol="0" anchor="ctr"/>
          <a:lstStyle>
            <a:lvl1pPr marL="0" indent="0" algn="l">
              <a:buNone/>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152000" rtlCol="0" anchor="b"/>
          <a:lstStyle>
            <a:lvl1pPr algn="l">
              <a:defRPr sz="5000">
                <a:solidFill>
                  <a:schemeClr val="tx1">
                    <a:lumMod val="75000"/>
                    <a:lumOff val="25000"/>
                  </a:schemeClr>
                </a:solidFill>
              </a:defRPr>
            </a:lvl1pPr>
          </a:lstStyle>
          <a:p>
            <a:pPr rtl="0"/>
            <a:r>
              <a:rPr lang="fr-FR" noProof="0" dirty="0"/>
              <a:t>Titre de diapositive de séparation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rtlCol="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5" name="Espace réservé du numéro de diapositive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rtlCol="0"/>
          <a:lstStyle/>
          <a:p>
            <a:pPr rtl="0"/>
            <a:fld id="{19B51A1E-902D-48AF-9020-955120F399B6}" type="slidenum">
              <a:rPr lang="fr-FR" noProof="0" smtClean="0"/>
              <a:pPr rtl="0"/>
              <a:t>‹N°›</a:t>
            </a:fld>
            <a:endParaRPr lang="fr-FR" noProof="0"/>
          </a:p>
        </p:txBody>
      </p:sp>
      <p:sp>
        <p:nvSpPr>
          <p:cNvPr id="9" name="Espace réservé du pied de page 8">
            <a:extLst>
              <a:ext uri="{FF2B5EF4-FFF2-40B4-BE49-F238E27FC236}">
                <a16:creationId xmlns:a16="http://schemas.microsoft.com/office/drawing/2014/main" id="{827C91B9-2B28-435F-8A65-9FB91CE2F765}"/>
              </a:ext>
            </a:extLst>
          </p:cNvPr>
          <p:cNvSpPr>
            <a:spLocks noGrp="1"/>
          </p:cNvSpPr>
          <p:nvPr>
            <p:ph type="ftr" sz="quarter" idx="12"/>
          </p:nvPr>
        </p:nvSpPr>
        <p:spPr/>
        <p:txBody>
          <a:bodyPr rtlCol="0"/>
          <a:lstStyle/>
          <a:p>
            <a:pPr rtl="0"/>
            <a:r>
              <a:rPr lang="fr-FR" noProof="0"/>
              <a:t>Ajouter un pied de page</a:t>
            </a:r>
          </a:p>
        </p:txBody>
      </p:sp>
      <p:sp>
        <p:nvSpPr>
          <p:cNvPr id="8" name="Espace réservé d’image 5">
            <a:extLst>
              <a:ext uri="{FF2B5EF4-FFF2-40B4-BE49-F238E27FC236}">
                <a16:creationId xmlns:a16="http://schemas.microsoft.com/office/drawing/2014/main" id="{22A84B62-AFF6-45B7-8ACB-FE91AB69BFEA}"/>
              </a:ext>
            </a:extLst>
          </p:cNvPr>
          <p:cNvSpPr>
            <a:spLocks noGrp="1"/>
          </p:cNvSpPr>
          <p:nvPr>
            <p:ph type="pic" sz="quarter" idx="14" hasCustomPrompt="1"/>
          </p:nvPr>
        </p:nvSpPr>
        <p:spPr>
          <a:xfrm>
            <a:off x="7652806" y="764519"/>
            <a:ext cx="3932788" cy="1872000"/>
          </a:xfrm>
          <a:solidFill>
            <a:schemeClr val="bg1">
              <a:lumMod val="95000"/>
            </a:schemeClr>
          </a:solidFill>
        </p:spPr>
        <p:txBody>
          <a:bodyPr rtlCol="0" anchor="ctr"/>
          <a:lstStyle>
            <a:lvl1pPr marL="0" indent="0" algn="ctr">
              <a:buNone/>
              <a:defRPr/>
            </a:lvl1pPr>
          </a:lstStyle>
          <a:p>
            <a:pPr rtl="0"/>
            <a:r>
              <a:rPr lang="fr-FR" noProof="0"/>
              <a:t>Cliquez sur l’icône pour ajouter une image</a:t>
            </a:r>
          </a:p>
        </p:txBody>
      </p:sp>
    </p:spTree>
    <p:extLst>
      <p:ext uri="{BB962C8B-B14F-4D97-AF65-F5344CB8AC3E}">
        <p14:creationId xmlns:p14="http://schemas.microsoft.com/office/powerpoint/2010/main" val="364896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152000" rtlCol="0" anchor="b"/>
          <a:lstStyle>
            <a:lvl1pPr algn="l">
              <a:defRPr sz="5000">
                <a:solidFill>
                  <a:schemeClr val="tx1">
                    <a:lumMod val="75000"/>
                    <a:lumOff val="25000"/>
                  </a:schemeClr>
                </a:solidFill>
              </a:defRPr>
            </a:lvl1pPr>
          </a:lstStyle>
          <a:p>
            <a:pPr rtl="0"/>
            <a:r>
              <a:rPr lang="fr-FR" noProof="0" dirty="0"/>
              <a:t>Cliquez pour modifier votre titre</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652806" y="4837186"/>
            <a:ext cx="3932788" cy="750814"/>
          </a:xfrm>
          <a:noFill/>
        </p:spPr>
        <p:txBody>
          <a:bodyPr lIns="0" tIns="0" rIns="0" bIns="0" rtlCol="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
        <p:nvSpPr>
          <p:cNvPr id="5" name="Espace réservé du numéro de diapositive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rtlCol="0"/>
          <a:lstStyle/>
          <a:p>
            <a:pPr rtl="0"/>
            <a:fld id="{19B51A1E-902D-48AF-9020-955120F399B6}" type="slidenum">
              <a:rPr lang="fr-FR" noProof="0" smtClean="0"/>
              <a:pPr rtl="0"/>
              <a:t>‹N°›</a:t>
            </a:fld>
            <a:endParaRPr lang="fr-FR" noProof="0"/>
          </a:p>
        </p:txBody>
      </p:sp>
      <p:sp>
        <p:nvSpPr>
          <p:cNvPr id="9" name="Espace réservé du pied de page 8">
            <a:extLst>
              <a:ext uri="{FF2B5EF4-FFF2-40B4-BE49-F238E27FC236}">
                <a16:creationId xmlns:a16="http://schemas.microsoft.com/office/drawing/2014/main" id="{827C91B9-2B28-435F-8A65-9FB91CE2F765}"/>
              </a:ext>
            </a:extLst>
          </p:cNvPr>
          <p:cNvSpPr>
            <a:spLocks noGrp="1"/>
          </p:cNvSpPr>
          <p:nvPr>
            <p:ph type="ftr" sz="quarter" idx="12"/>
          </p:nvPr>
        </p:nvSpPr>
        <p:spPr/>
        <p:txBody>
          <a:bodyPr rtlCol="0"/>
          <a:lstStyle/>
          <a:p>
            <a:pPr rtl="0"/>
            <a:r>
              <a:rPr lang="fr-FR" noProof="0"/>
              <a:t>Ajouter un pied de page</a:t>
            </a:r>
          </a:p>
        </p:txBody>
      </p:sp>
      <p:sp>
        <p:nvSpPr>
          <p:cNvPr id="12" name="Espace réservé d’image 5">
            <a:extLst>
              <a:ext uri="{FF2B5EF4-FFF2-40B4-BE49-F238E27FC236}">
                <a16:creationId xmlns:a16="http://schemas.microsoft.com/office/drawing/2014/main" id="{3B9EDE4C-506D-4501-A8C1-766F17FB5C04}"/>
              </a:ext>
            </a:extLst>
          </p:cNvPr>
          <p:cNvSpPr>
            <a:spLocks noGrp="1"/>
          </p:cNvSpPr>
          <p:nvPr>
            <p:ph type="pic" sz="quarter" idx="16" hasCustomPrompt="1"/>
          </p:nvPr>
        </p:nvSpPr>
        <p:spPr>
          <a:xfrm>
            <a:off x="7652806" y="764519"/>
            <a:ext cx="1872000" cy="1872000"/>
          </a:xfrm>
          <a:solidFill>
            <a:schemeClr val="bg1">
              <a:lumMod val="95000"/>
            </a:schemeClr>
          </a:solidFill>
        </p:spPr>
        <p:txBody>
          <a:bodyPr rtlCol="0" anchor="ctr"/>
          <a:lstStyle>
            <a:lvl1pPr marL="0" indent="0" algn="ctr">
              <a:buNone/>
              <a:defRPr/>
            </a:lvl1pPr>
          </a:lstStyle>
          <a:p>
            <a:pPr rtl="0"/>
            <a:r>
              <a:rPr lang="fr-FR" noProof="0"/>
              <a:t>Cliquez sur l’icône pour ajouter une image</a:t>
            </a:r>
          </a:p>
        </p:txBody>
      </p:sp>
      <p:sp>
        <p:nvSpPr>
          <p:cNvPr id="13" name="Espace réservé d’image 5">
            <a:extLst>
              <a:ext uri="{FF2B5EF4-FFF2-40B4-BE49-F238E27FC236}">
                <a16:creationId xmlns:a16="http://schemas.microsoft.com/office/drawing/2014/main" id="{2A359302-DDE8-41C2-8232-50B1223BEA25}"/>
              </a:ext>
            </a:extLst>
          </p:cNvPr>
          <p:cNvSpPr>
            <a:spLocks noGrp="1"/>
          </p:cNvSpPr>
          <p:nvPr>
            <p:ph type="pic" sz="quarter" idx="17" hasCustomPrompt="1"/>
          </p:nvPr>
        </p:nvSpPr>
        <p:spPr>
          <a:xfrm>
            <a:off x="9713594" y="764519"/>
            <a:ext cx="1872000" cy="1872000"/>
          </a:xfrm>
          <a:solidFill>
            <a:schemeClr val="bg1">
              <a:lumMod val="95000"/>
            </a:schemeClr>
          </a:solidFill>
        </p:spPr>
        <p:txBody>
          <a:bodyPr rtlCol="0" anchor="ctr"/>
          <a:lstStyle>
            <a:lvl1pPr marL="0" indent="0" algn="ctr">
              <a:buNone/>
              <a:defRPr/>
            </a:lvl1pPr>
          </a:lstStyle>
          <a:p>
            <a:pPr rtl="0"/>
            <a:r>
              <a:rPr lang="fr-FR" noProof="0"/>
              <a:t>Cliquez sur l’icône pour ajouter une image</a:t>
            </a:r>
          </a:p>
        </p:txBody>
      </p:sp>
      <p:sp>
        <p:nvSpPr>
          <p:cNvPr id="16" name="Espace réservé du texte 15">
            <a:extLst>
              <a:ext uri="{FF2B5EF4-FFF2-40B4-BE49-F238E27FC236}">
                <a16:creationId xmlns:a16="http://schemas.microsoft.com/office/drawing/2014/main" id="{B975D864-7312-481A-A5DD-E3B6C5B41BDB}"/>
              </a:ext>
            </a:extLst>
          </p:cNvPr>
          <p:cNvSpPr>
            <a:spLocks noGrp="1"/>
          </p:cNvSpPr>
          <p:nvPr>
            <p:ph type="body" sz="quarter" idx="18" hasCustomPrompt="1"/>
          </p:nvPr>
        </p:nvSpPr>
        <p:spPr>
          <a:xfrm>
            <a:off x="424800" y="3327399"/>
            <a:ext cx="6350000" cy="256049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75520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5" name="Espace réservé du texte 8">
            <a:extLst>
              <a:ext uri="{FF2B5EF4-FFF2-40B4-BE49-F238E27FC236}">
                <a16:creationId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1</a:t>
            </a:r>
          </a:p>
        </p:txBody>
      </p:sp>
      <p:sp>
        <p:nvSpPr>
          <p:cNvPr id="8" name="Espace réservé du texte 10">
            <a:extLst>
              <a:ext uri="{FF2B5EF4-FFF2-40B4-BE49-F238E27FC236}">
                <a16:creationId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9" name="Espace réservé du texte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dirty="0"/>
              <a:t>Puce 2</a:t>
            </a:r>
          </a:p>
        </p:txBody>
      </p:sp>
      <p:sp>
        <p:nvSpPr>
          <p:cNvPr id="10" name="Espace réservé du texte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dirty="0"/>
              <a:t>Description de puce</a:t>
            </a:r>
          </a:p>
        </p:txBody>
      </p:sp>
      <p:sp>
        <p:nvSpPr>
          <p:cNvPr id="11" name="Espace réservé du texte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3</a:t>
            </a:r>
          </a:p>
        </p:txBody>
      </p:sp>
      <p:sp>
        <p:nvSpPr>
          <p:cNvPr id="12" name="Espace réservé du texte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13" name="Espace réservé du texte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4</a:t>
            </a:r>
          </a:p>
        </p:txBody>
      </p:sp>
      <p:sp>
        <p:nvSpPr>
          <p:cNvPr id="14" name="Espace réservé du texte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15" name="Espace réservé du texte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5</a:t>
            </a:r>
          </a:p>
        </p:txBody>
      </p:sp>
      <p:sp>
        <p:nvSpPr>
          <p:cNvPr id="16" name="Espace réservé du texte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17" name="Espace réservé d’image 15">
            <a:extLst>
              <a:ext uri="{FF2B5EF4-FFF2-40B4-BE49-F238E27FC236}">
                <a16:creationId xmlns:a16="http://schemas.microsoft.com/office/drawing/2014/main" id="{9DE1E570-14DE-42F6-9DDD-49752C3ACA3B}"/>
              </a:ext>
            </a:extLst>
          </p:cNvPr>
          <p:cNvSpPr>
            <a:spLocks noGrp="1"/>
          </p:cNvSpPr>
          <p:nvPr>
            <p:ph type="pic" sz="quarter" idx="41" hasCustomPrompt="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18" name="Espace réservé d’image 15">
            <a:extLst>
              <a:ext uri="{FF2B5EF4-FFF2-40B4-BE49-F238E27FC236}">
                <a16:creationId xmlns:a16="http://schemas.microsoft.com/office/drawing/2014/main" id="{43CBE128-6D8D-4605-B225-5A34FFB1F25B}"/>
              </a:ext>
            </a:extLst>
          </p:cNvPr>
          <p:cNvSpPr>
            <a:spLocks noGrp="1"/>
          </p:cNvSpPr>
          <p:nvPr>
            <p:ph type="pic" sz="quarter" idx="42" hasCustomPrompt="1"/>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19" name="Espace réservé d’image 15">
            <a:extLst>
              <a:ext uri="{FF2B5EF4-FFF2-40B4-BE49-F238E27FC236}">
                <a16:creationId xmlns:a16="http://schemas.microsoft.com/office/drawing/2014/main" id="{E63C0874-8701-4CED-B60A-61A655FB5A5F}"/>
              </a:ext>
            </a:extLst>
          </p:cNvPr>
          <p:cNvSpPr>
            <a:spLocks noGrp="1"/>
          </p:cNvSpPr>
          <p:nvPr>
            <p:ph type="pic" sz="quarter" idx="43" hasCustomPrompt="1"/>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0" name="Espace réservé d’image 15">
            <a:extLst>
              <a:ext uri="{FF2B5EF4-FFF2-40B4-BE49-F238E27FC236}">
                <a16:creationId xmlns:a16="http://schemas.microsoft.com/office/drawing/2014/main" id="{F223D9C7-A9C3-4D38-B4D8-9CAB3A19CF51}"/>
              </a:ext>
            </a:extLst>
          </p:cNvPr>
          <p:cNvSpPr>
            <a:spLocks noGrp="1"/>
          </p:cNvSpPr>
          <p:nvPr>
            <p:ph type="pic" sz="quarter" idx="44" hasCustomPrompt="1"/>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1" name="Espace réservé d’image 15">
            <a:extLst>
              <a:ext uri="{FF2B5EF4-FFF2-40B4-BE49-F238E27FC236}">
                <a16:creationId xmlns:a16="http://schemas.microsoft.com/office/drawing/2014/main" id="{5B90C43A-E202-44D5-87CB-BD25DE6EF544}"/>
              </a:ext>
            </a:extLst>
          </p:cNvPr>
          <p:cNvSpPr>
            <a:spLocks noGrp="1"/>
          </p:cNvSpPr>
          <p:nvPr>
            <p:ph type="pic" sz="quarter" idx="45" hasCustomPrompt="1"/>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2" name="Espace réservé du texte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23" name="Rectangle 6">
            <a:extLst>
              <a:ext uri="{FF2B5EF4-FFF2-40B4-BE49-F238E27FC236}">
                <a16:creationId xmlns:a16="http://schemas.microsoft.com/office/drawing/2014/main" id="{644FE3AF-A04D-4D49-BDFD-FAF66D921FBF}"/>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4" name="Rectangle 6">
            <a:extLst>
              <a:ext uri="{FF2B5EF4-FFF2-40B4-BE49-F238E27FC236}">
                <a16:creationId xmlns:a16="http://schemas.microsoft.com/office/drawing/2014/main" id="{EAC46016-1B95-4163-8EAA-252BE4B86300}"/>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Rectangle 6">
            <a:extLst>
              <a:ext uri="{FF2B5EF4-FFF2-40B4-BE49-F238E27FC236}">
                <a16:creationId xmlns:a16="http://schemas.microsoft.com/office/drawing/2014/main" id="{EC09029D-7190-452C-92D6-6B055D055C5B}"/>
              </a:ext>
              <a:ext uri="{C183D7F6-B498-43B3-948B-1728B52AA6E4}">
                <adec:decorative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Rectangle 6">
            <a:extLst>
              <a:ext uri="{FF2B5EF4-FFF2-40B4-BE49-F238E27FC236}">
                <a16:creationId xmlns:a16="http://schemas.microsoft.com/office/drawing/2014/main" id="{78798274-03F6-4FD0-93AB-82A31D0A2649}"/>
              </a:ext>
              <a:ext uri="{C183D7F6-B498-43B3-948B-1728B52AA6E4}">
                <adec:decorative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6">
            <a:extLst>
              <a:ext uri="{FF2B5EF4-FFF2-40B4-BE49-F238E27FC236}">
                <a16:creationId xmlns:a16="http://schemas.microsoft.com/office/drawing/2014/main" id="{1E3DDEC1-3507-486F-8CCF-7F1E9EB810E9}"/>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7583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re uniquement">
    <p:spTree>
      <p:nvGrpSpPr>
        <p:cNvPr id="1" name=""/>
        <p:cNvGrpSpPr/>
        <p:nvPr/>
      </p:nvGrpSpPr>
      <p:grpSpPr>
        <a:xfrm>
          <a:off x="0" y="0"/>
          <a:ext cx="0" cy="0"/>
          <a:chOff x="0" y="0"/>
          <a:chExt cx="0" cy="0"/>
        </a:xfrm>
      </p:grpSpPr>
      <p:sp>
        <p:nvSpPr>
          <p:cNvPr id="23" name="Espace réservé d’image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rtlCol="0" anchor="ctr"/>
          <a:lstStyle>
            <a:lvl1pPr marL="0" indent="0" algn="l">
              <a:buNone/>
              <a:defRPr/>
            </a:lvl1pPr>
          </a:lstStyle>
          <a:p>
            <a:pPr rtl="0"/>
            <a:r>
              <a:rPr lang="fr-FR" noProof="0" dirty="0"/>
              <a:t>Insérez ou glissez-déplacez votre photo</a:t>
            </a:r>
          </a:p>
        </p:txBody>
      </p:sp>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rtlCol="0"/>
          <a:lstStyle>
            <a:lvl1pPr>
              <a:defRPr>
                <a:solidFill>
                  <a:schemeClr val="tx1">
                    <a:lumMod val="75000"/>
                    <a:lumOff val="25000"/>
                  </a:schemeClr>
                </a:solidFill>
              </a:defRPr>
            </a:lvl1pPr>
          </a:lstStyle>
          <a:p>
            <a:pPr rtl="0"/>
            <a:r>
              <a:rPr lang="fr-FR" noProof="0"/>
              <a:t>Modifiez le style du titre</a:t>
            </a:r>
            <a:endParaRPr lang="fr-FR" noProof="0" dirty="0"/>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dirty="0"/>
          </a:p>
        </p:txBody>
      </p:sp>
      <p:sp>
        <p:nvSpPr>
          <p:cNvPr id="11" name="Espace réservé du texte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1</a:t>
            </a:r>
          </a:p>
        </p:txBody>
      </p:sp>
      <p:sp>
        <p:nvSpPr>
          <p:cNvPr id="12" name="Espace réservé du texte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13" name="Espace réservé du texte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2</a:t>
            </a:r>
          </a:p>
        </p:txBody>
      </p:sp>
      <p:sp>
        <p:nvSpPr>
          <p:cNvPr id="14" name="Espace réservé du texte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15" name="Espace réservé du texte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3</a:t>
            </a:r>
          </a:p>
        </p:txBody>
      </p:sp>
      <p:sp>
        <p:nvSpPr>
          <p:cNvPr id="16" name="Espace réservé du texte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19" name="Espace réservé d’image 15">
            <a:extLst>
              <a:ext uri="{FF2B5EF4-FFF2-40B4-BE49-F238E27FC236}">
                <a16:creationId xmlns:a16="http://schemas.microsoft.com/office/drawing/2014/main" id="{E63C0874-8701-4CED-B60A-61A655FB5A5F}"/>
              </a:ext>
            </a:extLst>
          </p:cNvPr>
          <p:cNvSpPr>
            <a:spLocks noGrp="1"/>
          </p:cNvSpPr>
          <p:nvPr>
            <p:ph type="pic" sz="quarter" idx="43" hasCustomPrompt="1"/>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0" name="Espace réservé d’image 15">
            <a:extLst>
              <a:ext uri="{FF2B5EF4-FFF2-40B4-BE49-F238E27FC236}">
                <a16:creationId xmlns:a16="http://schemas.microsoft.com/office/drawing/2014/main" id="{F223D9C7-A9C3-4D38-B4D8-9CAB3A19CF51}"/>
              </a:ext>
            </a:extLst>
          </p:cNvPr>
          <p:cNvSpPr>
            <a:spLocks noGrp="1"/>
          </p:cNvSpPr>
          <p:nvPr>
            <p:ph type="pic" sz="quarter" idx="44" hasCustomPrompt="1"/>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1" name="Espace réservé d’image 15">
            <a:extLst>
              <a:ext uri="{FF2B5EF4-FFF2-40B4-BE49-F238E27FC236}">
                <a16:creationId xmlns:a16="http://schemas.microsoft.com/office/drawing/2014/main" id="{5B90C43A-E202-44D5-87CB-BD25DE6EF544}"/>
              </a:ext>
            </a:extLst>
          </p:cNvPr>
          <p:cNvSpPr>
            <a:spLocks noGrp="1"/>
          </p:cNvSpPr>
          <p:nvPr>
            <p:ph type="pic" sz="quarter" idx="45" hasCustomPrompt="1"/>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2" name="Espace réservé du texte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grpSp>
        <p:nvGrpSpPr>
          <p:cNvPr id="25" name="Groupe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Rectangle 6">
            <a:extLst>
              <a:ext uri="{FF2B5EF4-FFF2-40B4-BE49-F238E27FC236}">
                <a16:creationId xmlns:a16="http://schemas.microsoft.com/office/drawing/2014/main" id="{3E24480B-1EA1-4618-A14A-DFF8FA263887}"/>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6">
            <a:extLst>
              <a:ext uri="{FF2B5EF4-FFF2-40B4-BE49-F238E27FC236}">
                <a16:creationId xmlns:a16="http://schemas.microsoft.com/office/drawing/2014/main" id="{043B620A-4118-4E00-9D79-5BD4C87DCEAB}"/>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6">
            <a:extLst>
              <a:ext uri="{FF2B5EF4-FFF2-40B4-BE49-F238E27FC236}">
                <a16:creationId xmlns:a16="http://schemas.microsoft.com/office/drawing/2014/main" id="{612097E6-9559-4AEF-968E-6C2F89163D7B}"/>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76864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re uniquement">
    <p:spTree>
      <p:nvGrpSpPr>
        <p:cNvPr id="1" name=""/>
        <p:cNvGrpSpPr/>
        <p:nvPr/>
      </p:nvGrpSpPr>
      <p:grpSpPr>
        <a:xfrm>
          <a:off x="0" y="0"/>
          <a:ext cx="0" cy="0"/>
          <a:chOff x="0" y="0"/>
          <a:chExt cx="0" cy="0"/>
        </a:xfrm>
      </p:grpSpPr>
      <p:sp>
        <p:nvSpPr>
          <p:cNvPr id="23" name="Espace réservé d’image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rtlCol="0" anchor="ctr"/>
          <a:lstStyle>
            <a:lvl1pPr marL="0" indent="0" algn="l">
              <a:buNone/>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11" name="Espace réservé du texte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rtlCol="0"/>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rtl="0"/>
            <a:r>
              <a:rPr lang="fr-FR" noProof="0"/>
              <a:t>Puce 1</a:t>
            </a:r>
          </a:p>
        </p:txBody>
      </p:sp>
      <p:sp>
        <p:nvSpPr>
          <p:cNvPr id="12" name="Espace réservé du texte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rtlCol="0"/>
          <a:lstStyle>
            <a:lvl1pPr marL="0" indent="0" algn="l">
              <a:buNone/>
              <a:defRPr sz="1400">
                <a:solidFill>
                  <a:schemeClr val="tx1">
                    <a:lumMod val="75000"/>
                    <a:lumOff val="25000"/>
                  </a:schemeClr>
                </a:solidFill>
              </a:defRPr>
            </a:lvl1pPr>
          </a:lstStyle>
          <a:p>
            <a:pPr lvl="0" rtl="0"/>
            <a:r>
              <a:rPr lang="fr-FR" noProof="0"/>
              <a:t>Description de puce</a:t>
            </a:r>
          </a:p>
        </p:txBody>
      </p:sp>
      <p:sp>
        <p:nvSpPr>
          <p:cNvPr id="13" name="Espace réservé du texte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rtlCol="0"/>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rtl="0"/>
            <a:r>
              <a:rPr lang="fr-FR" noProof="0"/>
              <a:t>Puce 2</a:t>
            </a:r>
          </a:p>
        </p:txBody>
      </p:sp>
      <p:sp>
        <p:nvSpPr>
          <p:cNvPr id="14" name="Espace réservé du texte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rtlCol="0"/>
          <a:lstStyle>
            <a:lvl1pPr marL="0" indent="0" algn="l">
              <a:buNone/>
              <a:defRPr sz="1400">
                <a:solidFill>
                  <a:schemeClr val="tx1">
                    <a:lumMod val="75000"/>
                    <a:lumOff val="25000"/>
                  </a:schemeClr>
                </a:solidFill>
              </a:defRPr>
            </a:lvl1pPr>
          </a:lstStyle>
          <a:p>
            <a:pPr lvl="0" rtl="0"/>
            <a:r>
              <a:rPr lang="fr-FR" noProof="0"/>
              <a:t>Description de puce</a:t>
            </a:r>
          </a:p>
        </p:txBody>
      </p:sp>
      <p:sp>
        <p:nvSpPr>
          <p:cNvPr id="19" name="Espace réservé d’image 15">
            <a:extLst>
              <a:ext uri="{FF2B5EF4-FFF2-40B4-BE49-F238E27FC236}">
                <a16:creationId xmlns:a16="http://schemas.microsoft.com/office/drawing/2014/main" id="{E63C0874-8701-4CED-B60A-61A655FB5A5F}"/>
              </a:ext>
            </a:extLst>
          </p:cNvPr>
          <p:cNvSpPr>
            <a:spLocks noGrp="1"/>
          </p:cNvSpPr>
          <p:nvPr>
            <p:ph type="pic" sz="quarter" idx="43" hasCustomPrompt="1"/>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0" name="Espace réservé d’image 15">
            <a:extLst>
              <a:ext uri="{FF2B5EF4-FFF2-40B4-BE49-F238E27FC236}">
                <a16:creationId xmlns:a16="http://schemas.microsoft.com/office/drawing/2014/main" id="{F223D9C7-A9C3-4D38-B4D8-9CAB3A19CF51}"/>
              </a:ext>
            </a:extLst>
          </p:cNvPr>
          <p:cNvSpPr>
            <a:spLocks noGrp="1"/>
          </p:cNvSpPr>
          <p:nvPr>
            <p:ph type="pic" sz="quarter" idx="44" hasCustomPrompt="1"/>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2" name="Espace réservé du texte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grpSp>
        <p:nvGrpSpPr>
          <p:cNvPr id="25" name="Groupe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3" name="Espace réservé du texte 8">
            <a:extLst>
              <a:ext uri="{FF2B5EF4-FFF2-40B4-BE49-F238E27FC236}">
                <a16:creationId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rtlCol="0"/>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rtl="0"/>
            <a:r>
              <a:rPr lang="fr-FR" noProof="0"/>
              <a:t>Puce 1</a:t>
            </a:r>
          </a:p>
        </p:txBody>
      </p:sp>
      <p:sp>
        <p:nvSpPr>
          <p:cNvPr id="34" name="Espace réservé du texte 10">
            <a:extLst>
              <a:ext uri="{FF2B5EF4-FFF2-40B4-BE49-F238E27FC236}">
                <a16:creationId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rtlCol="0"/>
          <a:lstStyle>
            <a:lvl1pPr marL="0" indent="0" algn="l">
              <a:buNone/>
              <a:defRPr sz="1400">
                <a:solidFill>
                  <a:schemeClr val="tx1">
                    <a:lumMod val="75000"/>
                    <a:lumOff val="25000"/>
                  </a:schemeClr>
                </a:solidFill>
              </a:defRPr>
            </a:lvl1pPr>
          </a:lstStyle>
          <a:p>
            <a:pPr lvl="0" rtl="0"/>
            <a:r>
              <a:rPr lang="fr-FR" noProof="0"/>
              <a:t>Description de puce</a:t>
            </a:r>
          </a:p>
        </p:txBody>
      </p:sp>
      <p:sp>
        <p:nvSpPr>
          <p:cNvPr id="35" name="Espace réservé du texte 8">
            <a:extLst>
              <a:ext uri="{FF2B5EF4-FFF2-40B4-BE49-F238E27FC236}">
                <a16:creationId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rtlCol="0"/>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rtl="0"/>
            <a:r>
              <a:rPr lang="fr-FR" noProof="0"/>
              <a:t>Puce 2</a:t>
            </a:r>
          </a:p>
        </p:txBody>
      </p:sp>
      <p:sp>
        <p:nvSpPr>
          <p:cNvPr id="36" name="Espace réservé du texte 10">
            <a:extLst>
              <a:ext uri="{FF2B5EF4-FFF2-40B4-BE49-F238E27FC236}">
                <a16:creationId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rtlCol="0"/>
          <a:lstStyle>
            <a:lvl1pPr marL="0" indent="0" algn="l">
              <a:buNone/>
              <a:defRPr sz="1400">
                <a:solidFill>
                  <a:schemeClr val="tx1">
                    <a:lumMod val="75000"/>
                    <a:lumOff val="25000"/>
                  </a:schemeClr>
                </a:solidFill>
              </a:defRPr>
            </a:lvl1pPr>
          </a:lstStyle>
          <a:p>
            <a:pPr lvl="0" rtl="0"/>
            <a:r>
              <a:rPr lang="fr-FR" noProof="0"/>
              <a:t>Description de puce</a:t>
            </a:r>
          </a:p>
        </p:txBody>
      </p:sp>
      <p:sp>
        <p:nvSpPr>
          <p:cNvPr id="37" name="Espace réservé d’image 15">
            <a:extLst>
              <a:ext uri="{FF2B5EF4-FFF2-40B4-BE49-F238E27FC236}">
                <a16:creationId xmlns:a16="http://schemas.microsoft.com/office/drawing/2014/main" id="{E96186ED-3118-47CD-987B-87DECE43F025}"/>
              </a:ext>
            </a:extLst>
          </p:cNvPr>
          <p:cNvSpPr>
            <a:spLocks noGrp="1"/>
          </p:cNvSpPr>
          <p:nvPr>
            <p:ph type="pic" sz="quarter" idx="49" hasCustomPrompt="1"/>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38" name="Espace réservé d’image 15">
            <a:extLst>
              <a:ext uri="{FF2B5EF4-FFF2-40B4-BE49-F238E27FC236}">
                <a16:creationId xmlns:a16="http://schemas.microsoft.com/office/drawing/2014/main" id="{BF2BC07A-75E7-4434-B71D-F48A7ADA8048}"/>
              </a:ext>
            </a:extLst>
          </p:cNvPr>
          <p:cNvSpPr>
            <a:spLocks noGrp="1"/>
          </p:cNvSpPr>
          <p:nvPr>
            <p:ph type="pic" sz="quarter" idx="50" hasCustomPrompt="1"/>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4" name="Rectangle 6">
            <a:extLst>
              <a:ext uri="{FF2B5EF4-FFF2-40B4-BE49-F238E27FC236}">
                <a16:creationId xmlns:a16="http://schemas.microsoft.com/office/drawing/2014/main" id="{CEDEC4EC-1B7D-4C30-9BDC-ED714BC0AD87}"/>
              </a:ext>
              <a:ext uri="{C183D7F6-B498-43B3-948B-1728B52AA6E4}">
                <adec:decorative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6">
            <a:extLst>
              <a:ext uri="{FF2B5EF4-FFF2-40B4-BE49-F238E27FC236}">
                <a16:creationId xmlns:a16="http://schemas.microsoft.com/office/drawing/2014/main" id="{61B31970-0B46-450B-916F-74D6DEF9B8F8}"/>
              </a:ext>
              <a:ext uri="{C183D7F6-B498-43B3-948B-1728B52AA6E4}">
                <adec:decorative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6">
            <a:extLst>
              <a:ext uri="{FF2B5EF4-FFF2-40B4-BE49-F238E27FC236}">
                <a16:creationId xmlns:a16="http://schemas.microsoft.com/office/drawing/2014/main" id="{950320AF-7644-49E1-9D16-70547713917F}"/>
              </a:ext>
              <a:ext uri="{C183D7F6-B498-43B3-948B-1728B52AA6E4}">
                <adec:decorative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0" name="Rectangle 6">
            <a:extLst>
              <a:ext uri="{FF2B5EF4-FFF2-40B4-BE49-F238E27FC236}">
                <a16:creationId xmlns:a16="http://schemas.microsoft.com/office/drawing/2014/main" id="{D36D919E-E710-495F-8E8C-3A987E502CF7}"/>
              </a:ext>
              <a:ext uri="{C183D7F6-B498-43B3-948B-1728B52AA6E4}">
                <adec:decorative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9806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Espace réservé d’image 10">
            <a:extLst>
              <a:ext uri="{FF2B5EF4-FFF2-40B4-BE49-F238E27FC236}">
                <a16:creationId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Insérez ou glissez-déplacez votre conception d’écran ici</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24370" y="3955774"/>
            <a:ext cx="3978665" cy="1976617"/>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numéro de diapositive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rtlCol="0"/>
          <a:lstStyle/>
          <a:p>
            <a:pPr rtl="0"/>
            <a:fld id="{19B51A1E-902D-48AF-9020-955120F399B6}" type="slidenum">
              <a:rPr lang="fr-FR" noProof="0" smtClean="0"/>
              <a:pPr rtl="0"/>
              <a:t>‹N°›</a:t>
            </a:fld>
            <a:endParaRPr lang="fr-FR" noProof="0"/>
          </a:p>
        </p:txBody>
      </p:sp>
      <p:sp>
        <p:nvSpPr>
          <p:cNvPr id="6" name="Espace réservé du pied de page 5">
            <a:extLst>
              <a:ext uri="{FF2B5EF4-FFF2-40B4-BE49-F238E27FC236}">
                <a16:creationId xmlns:a16="http://schemas.microsoft.com/office/drawing/2014/main" id="{FBCE01B6-FB5C-471B-B95B-DB3DC8A0E4BD}"/>
              </a:ext>
            </a:extLst>
          </p:cNvPr>
          <p:cNvSpPr>
            <a:spLocks noGrp="1"/>
          </p:cNvSpPr>
          <p:nvPr>
            <p:ph type="ftr" sz="quarter" idx="12"/>
          </p:nvPr>
        </p:nvSpPr>
        <p:spPr/>
        <p:txBody>
          <a:bodyPr rtlCol="0"/>
          <a:lstStyle/>
          <a:p>
            <a:pPr rtl="0"/>
            <a:r>
              <a:rPr lang="fr-FR" noProof="0"/>
              <a:t>Ajouter un pied de page</a:t>
            </a:r>
          </a:p>
        </p:txBody>
      </p:sp>
      <p:sp>
        <p:nvSpPr>
          <p:cNvPr id="9" name="Titre 8">
            <a:extLst>
              <a:ext uri="{FF2B5EF4-FFF2-40B4-BE49-F238E27FC236}">
                <a16:creationId xmlns:a16="http://schemas.microsoft.com/office/drawing/2014/main" id="{5CA0D6D2-4DA0-4AEE-95C1-E8BDD0515364}"/>
              </a:ext>
            </a:extLst>
          </p:cNvPr>
          <p:cNvSpPr>
            <a:spLocks noGrp="1"/>
          </p:cNvSpPr>
          <p:nvPr>
            <p:ph type="title" hasCustomPrompt="1"/>
          </p:nvPr>
        </p:nvSpPr>
        <p:spPr>
          <a:xfrm>
            <a:off x="432000" y="432000"/>
            <a:ext cx="3971035" cy="432000"/>
          </a:xfrm>
        </p:spPr>
        <p:txBody>
          <a:bodyPr rtlCol="0" anchor="t"/>
          <a:lstStyle>
            <a:lvl1pPr>
              <a:defRPr>
                <a:solidFill>
                  <a:schemeClr val="tx1">
                    <a:lumMod val="75000"/>
                    <a:lumOff val="25000"/>
                  </a:schemeClr>
                </a:solidFill>
              </a:defRPr>
            </a:lvl1pPr>
          </a:lstStyle>
          <a:p>
            <a:pPr rtl="0"/>
            <a:r>
              <a:rPr lang="fr-FR" noProof="0"/>
              <a:t>Cliquez pour modifier le titre</a:t>
            </a:r>
          </a:p>
        </p:txBody>
      </p:sp>
      <p:sp>
        <p:nvSpPr>
          <p:cNvPr id="4" name="Espace réservé du texte 3">
            <a:extLst>
              <a:ext uri="{FF2B5EF4-FFF2-40B4-BE49-F238E27FC236}">
                <a16:creationId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rtlCol="0"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rtl="0"/>
            <a:r>
              <a:rPr lang="fr-FR" noProof="0"/>
              <a:t>Texte mis en relief</a:t>
            </a:r>
          </a:p>
        </p:txBody>
      </p:sp>
    </p:spTree>
    <p:extLst>
      <p:ext uri="{BB962C8B-B14F-4D97-AF65-F5344CB8AC3E}">
        <p14:creationId xmlns:p14="http://schemas.microsoft.com/office/powerpoint/2010/main" val="41970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tx1">
                    <a:lumMod val="75000"/>
                    <a:lumOff val="25000"/>
                  </a:schemeClr>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Ajouter un pied de page</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9" name="Espace réservé du texte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2</a:t>
            </a:r>
          </a:p>
        </p:txBody>
      </p:sp>
      <p:sp>
        <p:nvSpPr>
          <p:cNvPr id="10" name="Espace réservé du texte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11" name="Espace réservé du texte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3</a:t>
            </a:r>
          </a:p>
        </p:txBody>
      </p:sp>
      <p:sp>
        <p:nvSpPr>
          <p:cNvPr id="12" name="Espace réservé du texte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13" name="Espace réservé du texte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rtlCol="0"/>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rtl="0"/>
            <a:r>
              <a:rPr lang="fr-FR" noProof="0"/>
              <a:t>Puce 4</a:t>
            </a:r>
          </a:p>
        </p:txBody>
      </p:sp>
      <p:sp>
        <p:nvSpPr>
          <p:cNvPr id="14" name="Espace réservé du texte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rtlCol="0"/>
          <a:lstStyle>
            <a:lvl1pPr marL="0" indent="0" algn="ctr">
              <a:buNone/>
              <a:defRPr sz="1400">
                <a:solidFill>
                  <a:schemeClr val="tx1">
                    <a:lumMod val="75000"/>
                    <a:lumOff val="25000"/>
                  </a:schemeClr>
                </a:solidFill>
              </a:defRPr>
            </a:lvl1pPr>
          </a:lstStyle>
          <a:p>
            <a:pPr lvl="0" rtl="0"/>
            <a:r>
              <a:rPr lang="fr-FR" noProof="0"/>
              <a:t>Description de puce</a:t>
            </a:r>
          </a:p>
        </p:txBody>
      </p:sp>
      <p:sp>
        <p:nvSpPr>
          <p:cNvPr id="18" name="Espace réservé d’image 15">
            <a:extLst>
              <a:ext uri="{FF2B5EF4-FFF2-40B4-BE49-F238E27FC236}">
                <a16:creationId xmlns:a16="http://schemas.microsoft.com/office/drawing/2014/main" id="{43CBE128-6D8D-4605-B225-5A34FFB1F25B}"/>
              </a:ext>
            </a:extLst>
          </p:cNvPr>
          <p:cNvSpPr>
            <a:spLocks noGrp="1"/>
          </p:cNvSpPr>
          <p:nvPr>
            <p:ph type="pic" sz="quarter" idx="42" hasCustomPrompt="1"/>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19" name="Espace réservé d’image 15">
            <a:extLst>
              <a:ext uri="{FF2B5EF4-FFF2-40B4-BE49-F238E27FC236}">
                <a16:creationId xmlns:a16="http://schemas.microsoft.com/office/drawing/2014/main" id="{E63C0874-8701-4CED-B60A-61A655FB5A5F}"/>
              </a:ext>
            </a:extLst>
          </p:cNvPr>
          <p:cNvSpPr>
            <a:spLocks noGrp="1"/>
          </p:cNvSpPr>
          <p:nvPr>
            <p:ph type="pic" sz="quarter" idx="43" hasCustomPrompt="1"/>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0" name="Espace réservé d’image 15">
            <a:extLst>
              <a:ext uri="{FF2B5EF4-FFF2-40B4-BE49-F238E27FC236}">
                <a16:creationId xmlns:a16="http://schemas.microsoft.com/office/drawing/2014/main" id="{F223D9C7-A9C3-4D38-B4D8-9CAB3A19CF51}"/>
              </a:ext>
            </a:extLst>
          </p:cNvPr>
          <p:cNvSpPr>
            <a:spLocks noGrp="1"/>
          </p:cNvSpPr>
          <p:nvPr>
            <p:ph type="pic" sz="quarter" idx="44" hasCustomPrompt="1"/>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fr-FR" noProof="0"/>
              <a:t>Cliquez sur l’icône pour ajouter une image</a:t>
            </a:r>
          </a:p>
        </p:txBody>
      </p:sp>
      <p:sp>
        <p:nvSpPr>
          <p:cNvPr id="22" name="Espace réservé du texte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grpSp>
        <p:nvGrpSpPr>
          <p:cNvPr id="15" name="Groupe 14">
            <a:extLst>
              <a:ext uri="{FF2B5EF4-FFF2-40B4-BE49-F238E27FC236}">
                <a16:creationId xmlns:a16="http://schemas.microsoft.com/office/drawing/2014/main" id="{0DFB96B7-45A3-4381-89C2-4A31A565FF96}"/>
              </a:ext>
              <a:ext uri="{C183D7F6-B498-43B3-948B-1728B52AA6E4}">
                <adec:decorative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Rectangle 6">
              <a:extLst>
                <a:ext uri="{FF2B5EF4-FFF2-40B4-BE49-F238E27FC236}">
                  <a16:creationId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Tree>
    <p:extLst>
      <p:ext uri="{BB962C8B-B14F-4D97-AF65-F5344CB8AC3E}">
        <p14:creationId xmlns:p14="http://schemas.microsoft.com/office/powerpoint/2010/main" val="88397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Rectangle 15">
            <a:extLst>
              <a:ext uri="{FF2B5EF4-FFF2-40B4-BE49-F238E27FC236}">
                <a16:creationId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pPr rtl="0"/>
            <a:fld id="{19B51A1E-902D-48AF-9020-955120F399B6}" type="slidenum">
              <a:rPr lang="fr-FR" noProof="0" smtClean="0"/>
              <a:pPr rtl="0"/>
              <a:t>‹N°›</a:t>
            </a:fld>
            <a:endParaRPr lang="fr-FR" noProof="0" dirty="0"/>
          </a:p>
        </p:txBody>
      </p:sp>
      <p:cxnSp>
        <p:nvCxnSpPr>
          <p:cNvPr id="12" name="Connecteur droit 11">
            <a:extLst>
              <a:ext uri="{FF2B5EF4-FFF2-40B4-BE49-F238E27FC236}">
                <a16:creationId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11" name="Groupe 10">
            <a:extLst>
              <a:ext uri="{FF2B5EF4-FFF2-40B4-BE49-F238E27FC236}">
                <a16:creationId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rtlCol="0" anchor="ctr">
              <a:noAutofit/>
            </a:bodyPr>
            <a:lstStyle/>
            <a:p>
              <a:pPr algn="ctr" rtl="0"/>
              <a:r>
                <a:rPr lang="fr-FR" sz="1200" b="1" noProof="0">
                  <a:solidFill>
                    <a:schemeClr val="bg1"/>
                  </a:solidFill>
                  <a:latin typeface="+mj-lt"/>
                </a:rPr>
                <a:t>Contoso</a:t>
              </a:r>
              <a:r>
                <a:rPr lang="fr-FR" sz="1200" noProof="0">
                  <a:solidFill>
                    <a:schemeClr val="bg1"/>
                  </a:solidFill>
                  <a:latin typeface="+mj-lt"/>
                </a:rPr>
                <a:t> </a:t>
              </a:r>
              <a:r>
                <a:rPr lang="fr-FR" sz="1200" i="1" noProof="0">
                  <a:solidFill>
                    <a:schemeClr val="bg1"/>
                  </a:solidFill>
                  <a:latin typeface="+mj-lt"/>
                </a:rPr>
                <a:t>Ltd</a:t>
              </a:r>
              <a:r>
                <a:rPr lang="fr-FR" sz="1200" noProof="0">
                  <a:solidFill>
                    <a:schemeClr val="bg1"/>
                  </a:solidFill>
                  <a:latin typeface="+mj-lt"/>
                </a:rPr>
                <a:t>.</a:t>
              </a:r>
            </a:p>
          </p:txBody>
        </p:sp>
        <p:sp>
          <p:nvSpPr>
            <p:cNvPr id="14" name="Rectangle 6">
              <a:extLst>
                <a:ext uri="{FF2B5EF4-FFF2-40B4-BE49-F238E27FC236}">
                  <a16:creationId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100" noProof="0"/>
            </a:p>
          </p:txBody>
        </p:sp>
      </p:gr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50" r:id="rId10"/>
    <p:sldLayoutId id="2147483652" r:id="rId11"/>
    <p:sldLayoutId id="2147483667" r:id="rId12"/>
    <p:sldLayoutId id="2147483668" r:id="rId13"/>
    <p:sldLayoutId id="2147483669" r:id="rId14"/>
    <p:sldLayoutId id="2147483670" r:id="rId15"/>
    <p:sldLayoutId id="2147483671" r:id="rId16"/>
    <p:sldLayoutId id="2147483672" r:id="rId17"/>
    <p:sldLayoutId id="2147483673" r:id="rId18"/>
    <p:sldLayoutId id="2147483656" r:id="rId19"/>
    <p:sldLayoutId id="2147483657" r:id="rId20"/>
    <p:sldLayoutId id="2147483653" r:id="rId21"/>
    <p:sldLayoutId id="2147483654" r:id="rId22"/>
    <p:sldLayoutId id="2147483655" r:id="rId23"/>
    <p:sldLayoutId id="2147483674" r:id="rId24"/>
  </p:sldLayoutIdLst>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2.xml"/><Relationship Id="rId5" Type="http://schemas.openxmlformats.org/officeDocument/2006/relationships/image" Target="../media/image42.sv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4.jpg"/></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sv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7.sv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Espace réservé d’image 18" descr="Long tunnel aux parois lambrissées">
            <a:extLst>
              <a:ext uri="{FF2B5EF4-FFF2-40B4-BE49-F238E27FC236}">
                <a16:creationId xmlns:a16="http://schemas.microsoft.com/office/drawing/2014/main" id="{26BCC204-42D7-4F58-B6DF-AB0501ACD7D8}"/>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2" name="Titre 21">
            <a:extLst>
              <a:ext uri="{FF2B5EF4-FFF2-40B4-BE49-F238E27FC236}">
                <a16:creationId xmlns:a16="http://schemas.microsoft.com/office/drawing/2014/main" id="{BA160141-042F-4099-856C-C1D62E0FF551}"/>
              </a:ext>
            </a:extLst>
          </p:cNvPr>
          <p:cNvSpPr>
            <a:spLocks noGrp="1"/>
          </p:cNvSpPr>
          <p:nvPr>
            <p:ph type="ctrTitle"/>
          </p:nvPr>
        </p:nvSpPr>
        <p:spPr/>
        <p:txBody>
          <a:bodyPr rtlCol="0"/>
          <a:lstStyle/>
          <a:p>
            <a:pPr rtl="0"/>
            <a:r>
              <a:rPr lang="fr-FR" dirty="0"/>
              <a:t>IBM Data Science </a:t>
            </a:r>
            <a:r>
              <a:rPr lang="fr-FR" dirty="0" err="1"/>
              <a:t>Capstone</a:t>
            </a:r>
            <a:r>
              <a:rPr lang="fr-FR" dirty="0"/>
              <a:t> Project</a:t>
            </a:r>
          </a:p>
        </p:txBody>
      </p:sp>
      <p:sp>
        <p:nvSpPr>
          <p:cNvPr id="23" name="Sous-titre 22">
            <a:extLst>
              <a:ext uri="{FF2B5EF4-FFF2-40B4-BE49-F238E27FC236}">
                <a16:creationId xmlns:a16="http://schemas.microsoft.com/office/drawing/2014/main" id="{212BE0C8-3274-44C1-93C2-9347988BD0FF}"/>
              </a:ext>
            </a:extLst>
          </p:cNvPr>
          <p:cNvSpPr>
            <a:spLocks noGrp="1"/>
          </p:cNvSpPr>
          <p:nvPr>
            <p:ph type="subTitle" idx="1"/>
          </p:nvPr>
        </p:nvSpPr>
        <p:spPr/>
        <p:txBody>
          <a:bodyPr rtlCol="0"/>
          <a:lstStyle/>
          <a:p>
            <a:pPr rtl="0"/>
            <a:r>
              <a:rPr lang="fr-FR" noProof="1"/>
              <a:t>Investing in Paris</a:t>
            </a:r>
          </a:p>
        </p:txBody>
      </p:sp>
      <p:grpSp>
        <p:nvGrpSpPr>
          <p:cNvPr id="112" name="Groupe 111" descr="Crochets d’accentuation d’image&#10;">
            <a:extLst>
              <a:ext uri="{FF2B5EF4-FFF2-40B4-BE49-F238E27FC236}">
                <a16:creationId xmlns:a16="http://schemas.microsoft.com/office/drawing/2014/main" id="{D624720B-51E1-474D-90C6-CD74ED1DA39F}"/>
              </a:ext>
              <a:ext uri="{C183D7F6-B498-43B3-948B-1728B52AA6E4}">
                <adec:decorative xmlns:adec="http://schemas.microsoft.com/office/drawing/2017/decorative"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a16="http://schemas.microsoft.com/office/drawing/2014/main" id="{E4561AC7-2339-461B-BFF9-BEBEF60974E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1" name="Rectangle 6">
              <a:extLst>
                <a:ext uri="{FF2B5EF4-FFF2-40B4-BE49-F238E27FC236}">
                  <a16:creationId xmlns:a16="http://schemas.microsoft.com/office/drawing/2014/main" id="{6FFCCB15-66C7-4E86-BF09-14C5B1569970}"/>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grpSp>
        <p:nvGrpSpPr>
          <p:cNvPr id="4" name="Groupe 3" descr="Espace réservé de logo">
            <a:extLst>
              <a:ext uri="{FF2B5EF4-FFF2-40B4-BE49-F238E27FC236}">
                <a16:creationId xmlns:a16="http://schemas.microsoft.com/office/drawing/2014/main" id="{15BDFF4F-F29E-432C-8919-538354CC3582}"/>
              </a:ext>
            </a:extLst>
          </p:cNvPr>
          <p:cNvGrpSpPr/>
          <p:nvPr/>
        </p:nvGrpSpPr>
        <p:grpSpPr>
          <a:xfrm>
            <a:off x="144000" y="2484880"/>
            <a:ext cx="2173095" cy="523220"/>
            <a:chOff x="1985170" y="1950690"/>
            <a:chExt cx="2173095" cy="523220"/>
          </a:xfrm>
        </p:grpSpPr>
        <p:sp>
          <p:nvSpPr>
            <p:cNvPr id="3" name="Rectangle 2">
              <a:extLst>
                <a:ext uri="{FF2B5EF4-FFF2-40B4-BE49-F238E27FC236}">
                  <a16:creationId xmlns:a16="http://schemas.microsoft.com/office/drawing/2014/main" id="{5C906931-C069-4BF7-9D34-6BD0A441F1D0}"/>
                </a:ext>
              </a:extLst>
            </p:cNvPr>
            <p:cNvSpPr/>
            <p:nvPr/>
          </p:nvSpPr>
          <p:spPr>
            <a:xfrm>
              <a:off x="1985170" y="1950690"/>
              <a:ext cx="2173095" cy="523220"/>
            </a:xfrm>
            <a:prstGeom prst="rect">
              <a:avLst/>
            </a:prstGeom>
            <a:solidFill>
              <a:schemeClr val="tx1"/>
            </a:solidFill>
          </p:spPr>
          <p:txBody>
            <a:bodyPr wrap="none" rtlCol="0" anchor="ctr">
              <a:noAutofit/>
            </a:bodyPr>
            <a:lstStyle/>
            <a:p>
              <a:pPr algn="ctr" rtl="0"/>
              <a:r>
                <a:rPr lang="fr-FR" sz="2000" b="1" dirty="0" err="1">
                  <a:solidFill>
                    <a:schemeClr val="bg1"/>
                  </a:solidFill>
                  <a:latin typeface="+mj-lt"/>
                </a:rPr>
                <a:t>Contoso</a:t>
              </a:r>
              <a:r>
                <a:rPr lang="fr-FR" sz="2000" dirty="0">
                  <a:solidFill>
                    <a:schemeClr val="bg1"/>
                  </a:solidFill>
                  <a:latin typeface="+mj-lt"/>
                </a:rPr>
                <a:t> </a:t>
              </a:r>
              <a:r>
                <a:rPr lang="fr-FR" sz="2000" i="1" dirty="0">
                  <a:solidFill>
                    <a:schemeClr val="bg1"/>
                  </a:solidFill>
                  <a:latin typeface="+mj-lt"/>
                </a:rPr>
                <a:t>Ltd</a:t>
              </a:r>
              <a:r>
                <a:rPr lang="fr-FR" sz="2000" dirty="0">
                  <a:solidFill>
                    <a:schemeClr val="bg1"/>
                  </a:solidFill>
                  <a:latin typeface="+mj-lt"/>
                </a:rPr>
                <a:t>.</a:t>
              </a:r>
            </a:p>
          </p:txBody>
        </p:sp>
        <p:sp>
          <p:nvSpPr>
            <p:cNvPr id="15" name="Rectangle 6">
              <a:extLst>
                <a:ext uri="{FF2B5EF4-FFF2-40B4-BE49-F238E27FC236}">
                  <a16:creationId xmlns:a16="http://schemas.microsoft.com/office/drawing/2014/main" id="{FA7AA601-65CC-44E2-A893-84390726E282}"/>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40C35-6533-45D4-A154-D994B82DA580}"/>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6F195DA3-02F4-4F3A-9624-C44870946730}"/>
              </a:ext>
            </a:extLst>
          </p:cNvPr>
          <p:cNvSpPr>
            <a:spLocks noGrp="1"/>
          </p:cNvSpPr>
          <p:nvPr>
            <p:ph type="ftr" sz="quarter" idx="10"/>
          </p:nvPr>
        </p:nvSpPr>
        <p:spPr/>
        <p:txBody>
          <a:bodyPr/>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2588FEC1-F41D-41C6-9E8F-C7747D02BD20}"/>
              </a:ext>
            </a:extLst>
          </p:cNvPr>
          <p:cNvSpPr>
            <a:spLocks noGrp="1"/>
          </p:cNvSpPr>
          <p:nvPr>
            <p:ph type="sldNum" sz="quarter" idx="11"/>
          </p:nvPr>
        </p:nvSpPr>
        <p:spPr/>
        <p:txBody>
          <a:bodyPr/>
          <a:lstStyle/>
          <a:p>
            <a:pPr rtl="0"/>
            <a:fld id="{19B51A1E-902D-48AF-9020-955120F399B6}" type="slidenum">
              <a:rPr lang="fr-FR" noProof="0" smtClean="0"/>
              <a:pPr rtl="0"/>
              <a:t>10</a:t>
            </a:fld>
            <a:endParaRPr lang="fr-FR" noProof="0"/>
          </a:p>
        </p:txBody>
      </p:sp>
      <p:sp>
        <p:nvSpPr>
          <p:cNvPr id="14" name="Espace réservé du texte 13">
            <a:extLst>
              <a:ext uri="{FF2B5EF4-FFF2-40B4-BE49-F238E27FC236}">
                <a16:creationId xmlns:a16="http://schemas.microsoft.com/office/drawing/2014/main" id="{49340A0D-B7CC-40E8-A3DC-5C87A6F12868}"/>
              </a:ext>
            </a:extLst>
          </p:cNvPr>
          <p:cNvSpPr>
            <a:spLocks noGrp="1"/>
          </p:cNvSpPr>
          <p:nvPr>
            <p:ph type="body" sz="quarter" idx="32"/>
          </p:nvPr>
        </p:nvSpPr>
        <p:spPr>
          <a:xfrm>
            <a:off x="852487" y="1246674"/>
            <a:ext cx="11339513" cy="360000"/>
          </a:xfrm>
        </p:spPr>
        <p:txBody>
          <a:bodyPr/>
          <a:lstStyle/>
          <a:p>
            <a:r>
              <a:rPr lang="fr-FR" dirty="0"/>
              <a:t>The </a:t>
            </a:r>
            <a:r>
              <a:rPr lang="fr-FR" dirty="0" err="1"/>
              <a:t>most</a:t>
            </a:r>
            <a:r>
              <a:rPr lang="fr-FR" dirty="0"/>
              <a:t> </a:t>
            </a:r>
            <a:r>
              <a:rPr lang="fr-FR" dirty="0" err="1"/>
              <a:t>common</a:t>
            </a:r>
            <a:r>
              <a:rPr lang="fr-FR" dirty="0"/>
              <a:t> venue in </a:t>
            </a:r>
            <a:r>
              <a:rPr lang="fr-FR" dirty="0" err="1"/>
              <a:t>Elysée’s</a:t>
            </a:r>
            <a:r>
              <a:rPr lang="fr-FR" dirty="0"/>
              <a:t> district </a:t>
            </a:r>
            <a:r>
              <a:rPr lang="fr-FR" dirty="0" err="1"/>
              <a:t>is</a:t>
            </a:r>
            <a:r>
              <a:rPr lang="fr-FR" dirty="0"/>
              <a:t> </a:t>
            </a:r>
            <a:r>
              <a:rPr lang="fr-FR" dirty="0" err="1"/>
              <a:t>Italian</a:t>
            </a:r>
            <a:r>
              <a:rPr lang="fr-FR" dirty="0"/>
              <a:t> restaurant</a:t>
            </a:r>
          </a:p>
        </p:txBody>
      </p:sp>
      <p:pic>
        <p:nvPicPr>
          <p:cNvPr id="18" name="Image 17">
            <a:extLst>
              <a:ext uri="{FF2B5EF4-FFF2-40B4-BE49-F238E27FC236}">
                <a16:creationId xmlns:a16="http://schemas.microsoft.com/office/drawing/2014/main" id="{34B78F44-4121-416C-8A92-C9B2FC4EF43C}"/>
              </a:ext>
            </a:extLst>
          </p:cNvPr>
          <p:cNvPicPr>
            <a:picLocks noChangeAspect="1"/>
          </p:cNvPicPr>
          <p:nvPr/>
        </p:nvPicPr>
        <p:blipFill>
          <a:blip r:embed="rId2"/>
          <a:stretch>
            <a:fillRect/>
          </a:stretch>
        </p:blipFill>
        <p:spPr>
          <a:xfrm>
            <a:off x="1254602" y="1732374"/>
            <a:ext cx="9327688" cy="937341"/>
          </a:xfrm>
          <a:prstGeom prst="rect">
            <a:avLst/>
          </a:prstGeom>
        </p:spPr>
      </p:pic>
      <p:pic>
        <p:nvPicPr>
          <p:cNvPr id="24" name="Image 23">
            <a:extLst>
              <a:ext uri="{FF2B5EF4-FFF2-40B4-BE49-F238E27FC236}">
                <a16:creationId xmlns:a16="http://schemas.microsoft.com/office/drawing/2014/main" id="{E724A61E-17F5-4AA1-BF96-2D9A64CB73CC}"/>
              </a:ext>
            </a:extLst>
          </p:cNvPr>
          <p:cNvPicPr>
            <a:picLocks noChangeAspect="1"/>
          </p:cNvPicPr>
          <p:nvPr/>
        </p:nvPicPr>
        <p:blipFill>
          <a:blip r:embed="rId3"/>
          <a:stretch>
            <a:fillRect/>
          </a:stretch>
        </p:blipFill>
        <p:spPr>
          <a:xfrm>
            <a:off x="915955" y="3951959"/>
            <a:ext cx="9365792" cy="952583"/>
          </a:xfrm>
          <a:prstGeom prst="rect">
            <a:avLst/>
          </a:prstGeom>
        </p:spPr>
      </p:pic>
      <p:sp>
        <p:nvSpPr>
          <p:cNvPr id="25" name="Espace réservé du texte 13">
            <a:extLst>
              <a:ext uri="{FF2B5EF4-FFF2-40B4-BE49-F238E27FC236}">
                <a16:creationId xmlns:a16="http://schemas.microsoft.com/office/drawing/2014/main" id="{3D25922C-3422-46B3-873A-502E1DA62D85}"/>
              </a:ext>
            </a:extLst>
          </p:cNvPr>
          <p:cNvSpPr txBox="1">
            <a:spLocks/>
          </p:cNvSpPr>
          <p:nvPr/>
        </p:nvSpPr>
        <p:spPr>
          <a:xfrm>
            <a:off x="915955" y="3370147"/>
            <a:ext cx="11339513"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Clr>
                <a:schemeClr val="accent1"/>
              </a:buClr>
              <a:buFont typeface="Calibri" panose="020F050202020403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Clr>
                <a:schemeClr val="accent1"/>
              </a:buClr>
              <a:buFont typeface="Wingdings" panose="05000000000000000000" pitchFamily="2" charset="2"/>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Clr>
                <a:schemeClr val="accent1"/>
              </a:buClr>
              <a:buFont typeface="Wingdings" panose="05000000000000000000" pitchFamily="2" charset="2"/>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Clr>
                <a:schemeClr val="accent1"/>
              </a:buClr>
              <a:buFont typeface="Wingdings" panose="05000000000000000000" pitchFamily="2" charset="2"/>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The </a:t>
            </a:r>
            <a:r>
              <a:rPr lang="fr-FR" dirty="0" err="1"/>
              <a:t>most</a:t>
            </a:r>
            <a:r>
              <a:rPr lang="fr-FR" dirty="0"/>
              <a:t> </a:t>
            </a:r>
            <a:r>
              <a:rPr lang="fr-FR" dirty="0" err="1"/>
              <a:t>common</a:t>
            </a:r>
            <a:r>
              <a:rPr lang="fr-FR" dirty="0"/>
              <a:t> venue in Gobelins district </a:t>
            </a:r>
            <a:r>
              <a:rPr lang="fr-FR" dirty="0" err="1"/>
              <a:t>is</a:t>
            </a:r>
            <a:r>
              <a:rPr lang="fr-FR" dirty="0"/>
              <a:t> </a:t>
            </a:r>
            <a:r>
              <a:rPr lang="fr-FR" dirty="0" err="1"/>
              <a:t>Vietnamese</a:t>
            </a:r>
            <a:r>
              <a:rPr lang="fr-FR" dirty="0"/>
              <a:t> restaurant</a:t>
            </a:r>
          </a:p>
        </p:txBody>
      </p:sp>
    </p:spTree>
    <p:extLst>
      <p:ext uri="{BB962C8B-B14F-4D97-AF65-F5344CB8AC3E}">
        <p14:creationId xmlns:p14="http://schemas.microsoft.com/office/powerpoint/2010/main" val="296953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91ADD-BD8A-4554-A06E-FCD5CEC52866}"/>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C0A954BD-C870-4B44-99BA-7A27CC9A4943}"/>
              </a:ext>
            </a:extLst>
          </p:cNvPr>
          <p:cNvSpPr>
            <a:spLocks noGrp="1"/>
          </p:cNvSpPr>
          <p:nvPr>
            <p:ph type="ftr" sz="quarter" idx="10"/>
          </p:nvPr>
        </p:nvSpPr>
        <p:spPr/>
        <p:txBody>
          <a:bodyPr/>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B1CDF575-7EDC-4AAC-BF63-7A3C45E7396F}"/>
              </a:ext>
            </a:extLst>
          </p:cNvPr>
          <p:cNvSpPr>
            <a:spLocks noGrp="1"/>
          </p:cNvSpPr>
          <p:nvPr>
            <p:ph type="sldNum" sz="quarter" idx="11"/>
          </p:nvPr>
        </p:nvSpPr>
        <p:spPr/>
        <p:txBody>
          <a:bodyPr/>
          <a:lstStyle/>
          <a:p>
            <a:pPr rtl="0"/>
            <a:fld id="{19B51A1E-902D-48AF-9020-955120F399B6}" type="slidenum">
              <a:rPr lang="fr-FR" noProof="0" smtClean="0"/>
              <a:pPr rtl="0"/>
              <a:t>11</a:t>
            </a:fld>
            <a:endParaRPr lang="fr-FR" noProof="0"/>
          </a:p>
        </p:txBody>
      </p:sp>
      <p:sp>
        <p:nvSpPr>
          <p:cNvPr id="5" name="Espace réservé du texte 4">
            <a:extLst>
              <a:ext uri="{FF2B5EF4-FFF2-40B4-BE49-F238E27FC236}">
                <a16:creationId xmlns:a16="http://schemas.microsoft.com/office/drawing/2014/main" id="{FABA7834-CBC6-4136-86B3-5A0A60D79F8C}"/>
              </a:ext>
            </a:extLst>
          </p:cNvPr>
          <p:cNvSpPr>
            <a:spLocks noGrp="1"/>
          </p:cNvSpPr>
          <p:nvPr>
            <p:ph type="body" sz="quarter" idx="33"/>
          </p:nvPr>
        </p:nvSpPr>
        <p:spPr/>
        <p:txBody>
          <a:bodyPr/>
          <a:lstStyle/>
          <a:p>
            <a:endParaRPr lang="fr-FR"/>
          </a:p>
        </p:txBody>
      </p:sp>
      <p:sp>
        <p:nvSpPr>
          <p:cNvPr id="6" name="Espace réservé du texte 5">
            <a:extLst>
              <a:ext uri="{FF2B5EF4-FFF2-40B4-BE49-F238E27FC236}">
                <a16:creationId xmlns:a16="http://schemas.microsoft.com/office/drawing/2014/main" id="{C201796B-7956-405B-B183-328A2F10073D}"/>
              </a:ext>
            </a:extLst>
          </p:cNvPr>
          <p:cNvSpPr>
            <a:spLocks noGrp="1"/>
          </p:cNvSpPr>
          <p:nvPr>
            <p:ph type="body" sz="quarter" idx="34"/>
          </p:nvPr>
        </p:nvSpPr>
        <p:spPr/>
        <p:txBody>
          <a:bodyPr/>
          <a:lstStyle/>
          <a:p>
            <a:endParaRPr lang="fr-FR"/>
          </a:p>
        </p:txBody>
      </p:sp>
      <p:sp>
        <p:nvSpPr>
          <p:cNvPr id="7" name="Espace réservé du texte 6">
            <a:extLst>
              <a:ext uri="{FF2B5EF4-FFF2-40B4-BE49-F238E27FC236}">
                <a16:creationId xmlns:a16="http://schemas.microsoft.com/office/drawing/2014/main" id="{F68E31C3-A5E9-48F3-BAA2-9F7EE1B9949E}"/>
              </a:ext>
            </a:extLst>
          </p:cNvPr>
          <p:cNvSpPr>
            <a:spLocks noGrp="1"/>
          </p:cNvSpPr>
          <p:nvPr>
            <p:ph type="body" sz="quarter" idx="35"/>
          </p:nvPr>
        </p:nvSpPr>
        <p:spPr/>
        <p:txBody>
          <a:bodyPr/>
          <a:lstStyle/>
          <a:p>
            <a:endParaRPr lang="fr-FR"/>
          </a:p>
        </p:txBody>
      </p:sp>
      <p:sp>
        <p:nvSpPr>
          <p:cNvPr id="8" name="Espace réservé du texte 7">
            <a:extLst>
              <a:ext uri="{FF2B5EF4-FFF2-40B4-BE49-F238E27FC236}">
                <a16:creationId xmlns:a16="http://schemas.microsoft.com/office/drawing/2014/main" id="{ABCF91C2-47B6-467D-A846-A5981117E41C}"/>
              </a:ext>
            </a:extLst>
          </p:cNvPr>
          <p:cNvSpPr>
            <a:spLocks noGrp="1"/>
          </p:cNvSpPr>
          <p:nvPr>
            <p:ph type="body" sz="quarter" idx="36"/>
          </p:nvPr>
        </p:nvSpPr>
        <p:spPr/>
        <p:txBody>
          <a:bodyPr/>
          <a:lstStyle/>
          <a:p>
            <a:endParaRPr lang="fr-FR"/>
          </a:p>
        </p:txBody>
      </p:sp>
      <p:sp>
        <p:nvSpPr>
          <p:cNvPr id="9" name="Espace réservé du texte 8">
            <a:extLst>
              <a:ext uri="{FF2B5EF4-FFF2-40B4-BE49-F238E27FC236}">
                <a16:creationId xmlns:a16="http://schemas.microsoft.com/office/drawing/2014/main" id="{EA7513CE-F671-43E2-A9A2-8DD4EC446525}"/>
              </a:ext>
            </a:extLst>
          </p:cNvPr>
          <p:cNvSpPr>
            <a:spLocks noGrp="1"/>
          </p:cNvSpPr>
          <p:nvPr>
            <p:ph type="body" sz="quarter" idx="37"/>
          </p:nvPr>
        </p:nvSpPr>
        <p:spPr/>
        <p:txBody>
          <a:bodyPr/>
          <a:lstStyle/>
          <a:p>
            <a:endParaRPr lang="fr-FR"/>
          </a:p>
        </p:txBody>
      </p:sp>
      <p:sp>
        <p:nvSpPr>
          <p:cNvPr id="10" name="Espace réservé du texte 9">
            <a:extLst>
              <a:ext uri="{FF2B5EF4-FFF2-40B4-BE49-F238E27FC236}">
                <a16:creationId xmlns:a16="http://schemas.microsoft.com/office/drawing/2014/main" id="{9765FC8C-AA8A-4170-88B5-B7CD5D9614AA}"/>
              </a:ext>
            </a:extLst>
          </p:cNvPr>
          <p:cNvSpPr>
            <a:spLocks noGrp="1"/>
          </p:cNvSpPr>
          <p:nvPr>
            <p:ph type="body" sz="quarter" idx="38"/>
          </p:nvPr>
        </p:nvSpPr>
        <p:spPr/>
        <p:txBody>
          <a:bodyPr/>
          <a:lstStyle/>
          <a:p>
            <a:endParaRPr lang="fr-FR"/>
          </a:p>
        </p:txBody>
      </p:sp>
      <p:sp>
        <p:nvSpPr>
          <p:cNvPr id="14" name="Espace réservé du texte 13">
            <a:extLst>
              <a:ext uri="{FF2B5EF4-FFF2-40B4-BE49-F238E27FC236}">
                <a16:creationId xmlns:a16="http://schemas.microsoft.com/office/drawing/2014/main" id="{E0057651-A326-4DB8-8A6B-0C20050EF674}"/>
              </a:ext>
            </a:extLst>
          </p:cNvPr>
          <p:cNvSpPr>
            <a:spLocks noGrp="1"/>
          </p:cNvSpPr>
          <p:nvPr>
            <p:ph type="body" sz="quarter" idx="32"/>
          </p:nvPr>
        </p:nvSpPr>
        <p:spPr/>
        <p:txBody>
          <a:bodyPr/>
          <a:lstStyle/>
          <a:p>
            <a:r>
              <a:rPr lang="fr-FR" dirty="0" err="1"/>
              <a:t>Those</a:t>
            </a:r>
            <a:r>
              <a:rPr lang="fr-FR" dirty="0"/>
              <a:t> clusters follow the </a:t>
            </a:r>
            <a:r>
              <a:rPr lang="fr-FR" dirty="0" err="1"/>
              <a:t>same</a:t>
            </a:r>
            <a:r>
              <a:rPr lang="fr-FR" dirty="0"/>
              <a:t> pattern of the 3 first clusters as </a:t>
            </a:r>
            <a:r>
              <a:rPr lang="fr-FR" dirty="0" err="1"/>
              <a:t>their</a:t>
            </a:r>
            <a:r>
              <a:rPr lang="fr-FR" dirty="0"/>
              <a:t> </a:t>
            </a:r>
            <a:r>
              <a:rPr lang="fr-FR" dirty="0" err="1"/>
              <a:t>most</a:t>
            </a:r>
            <a:r>
              <a:rPr lang="fr-FR" dirty="0"/>
              <a:t> </a:t>
            </a:r>
            <a:r>
              <a:rPr lang="fr-FR" dirty="0" err="1"/>
              <a:t>common</a:t>
            </a:r>
            <a:r>
              <a:rPr lang="fr-FR" dirty="0"/>
              <a:t> venue </a:t>
            </a:r>
            <a:r>
              <a:rPr lang="fr-FR" dirty="0" err="1"/>
              <a:t>is</a:t>
            </a:r>
            <a:r>
              <a:rPr lang="fr-FR" dirty="0"/>
              <a:t> french restaurant </a:t>
            </a:r>
          </a:p>
        </p:txBody>
      </p:sp>
      <p:pic>
        <p:nvPicPr>
          <p:cNvPr id="15" name="Image 14">
            <a:extLst>
              <a:ext uri="{FF2B5EF4-FFF2-40B4-BE49-F238E27FC236}">
                <a16:creationId xmlns:a16="http://schemas.microsoft.com/office/drawing/2014/main" id="{FA3E75EB-1B37-4AA6-9E4F-C5FECBB4F4AE}"/>
              </a:ext>
            </a:extLst>
          </p:cNvPr>
          <p:cNvPicPr>
            <a:picLocks noChangeAspect="1"/>
          </p:cNvPicPr>
          <p:nvPr/>
        </p:nvPicPr>
        <p:blipFill>
          <a:blip r:embed="rId2"/>
          <a:stretch>
            <a:fillRect/>
          </a:stretch>
        </p:blipFill>
        <p:spPr>
          <a:xfrm>
            <a:off x="1515826" y="1726185"/>
            <a:ext cx="9350550" cy="1607959"/>
          </a:xfrm>
          <a:prstGeom prst="rect">
            <a:avLst/>
          </a:prstGeom>
        </p:spPr>
      </p:pic>
      <p:pic>
        <p:nvPicPr>
          <p:cNvPr id="16" name="Image 15" descr="Une image contenant table&#10;&#10;Description générée automatiquement">
            <a:extLst>
              <a:ext uri="{FF2B5EF4-FFF2-40B4-BE49-F238E27FC236}">
                <a16:creationId xmlns:a16="http://schemas.microsoft.com/office/drawing/2014/main" id="{6926BEBD-9F7F-4CF0-B219-CA0369CD8304}"/>
              </a:ext>
            </a:extLst>
          </p:cNvPr>
          <p:cNvPicPr>
            <a:picLocks noChangeAspect="1"/>
          </p:cNvPicPr>
          <p:nvPr/>
        </p:nvPicPr>
        <p:blipFill>
          <a:blip r:embed="rId3"/>
          <a:stretch>
            <a:fillRect/>
          </a:stretch>
        </p:blipFill>
        <p:spPr>
          <a:xfrm>
            <a:off x="1420725" y="3896959"/>
            <a:ext cx="9350550" cy="1249788"/>
          </a:xfrm>
          <a:prstGeom prst="rect">
            <a:avLst/>
          </a:prstGeom>
        </p:spPr>
      </p:pic>
      <p:pic>
        <p:nvPicPr>
          <p:cNvPr id="18" name="Image 17">
            <a:extLst>
              <a:ext uri="{FF2B5EF4-FFF2-40B4-BE49-F238E27FC236}">
                <a16:creationId xmlns:a16="http://schemas.microsoft.com/office/drawing/2014/main" id="{61F1C1EF-2D52-41F1-9978-E9B4C646B61B}"/>
              </a:ext>
            </a:extLst>
          </p:cNvPr>
          <p:cNvPicPr>
            <a:picLocks noChangeAspect="1"/>
          </p:cNvPicPr>
          <p:nvPr/>
        </p:nvPicPr>
        <p:blipFill>
          <a:blip r:embed="rId4"/>
          <a:stretch>
            <a:fillRect/>
          </a:stretch>
        </p:blipFill>
        <p:spPr>
          <a:xfrm>
            <a:off x="1451207" y="5289743"/>
            <a:ext cx="9320068" cy="922100"/>
          </a:xfrm>
          <a:prstGeom prst="rect">
            <a:avLst/>
          </a:prstGeom>
        </p:spPr>
      </p:pic>
    </p:spTree>
    <p:extLst>
      <p:ext uri="{BB962C8B-B14F-4D97-AF65-F5344CB8AC3E}">
        <p14:creationId xmlns:p14="http://schemas.microsoft.com/office/powerpoint/2010/main" val="38936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10" descr="Étagères en métal dessinées sur un plafond">
            <a:extLst>
              <a:ext uri="{FF2B5EF4-FFF2-40B4-BE49-F238E27FC236}">
                <a16:creationId xmlns:a16="http://schemas.microsoft.com/office/drawing/2014/main" id="{34DDF37A-9023-4397-8AAB-EF7F23064C1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l="56" r="-7" b="-7"/>
          <a:stretch/>
        </p:blipFill>
        <p:spPr>
          <a:xfrm>
            <a:off x="0" y="0"/>
            <a:ext cx="12192000" cy="6013450"/>
          </a:xfrm>
          <a:noFill/>
        </p:spPr>
      </p:pic>
      <p:sp>
        <p:nvSpPr>
          <p:cNvPr id="3" name="Titre 2">
            <a:extLst>
              <a:ext uri="{FF2B5EF4-FFF2-40B4-BE49-F238E27FC236}">
                <a16:creationId xmlns:a16="http://schemas.microsoft.com/office/drawing/2014/main" id="{C103A536-A427-4501-951E-D5CC637FA684}"/>
              </a:ext>
            </a:extLst>
          </p:cNvPr>
          <p:cNvSpPr>
            <a:spLocks noGrp="1"/>
          </p:cNvSpPr>
          <p:nvPr>
            <p:ph type="ctrTitle"/>
          </p:nvPr>
        </p:nvSpPr>
        <p:spPr>
          <a:xfrm>
            <a:off x="7189200" y="163897"/>
            <a:ext cx="4860000" cy="5724000"/>
          </a:xfrm>
        </p:spPr>
        <p:txBody>
          <a:bodyPr anchor="b">
            <a:normAutofit/>
          </a:bodyPr>
          <a:lstStyle/>
          <a:p>
            <a:r>
              <a:rPr lang="fr-FR" dirty="0" err="1"/>
              <a:t>Results</a:t>
            </a:r>
            <a:r>
              <a:rPr lang="fr-FR" dirty="0"/>
              <a:t> and Discussion</a:t>
            </a:r>
          </a:p>
        </p:txBody>
      </p:sp>
      <p:sp>
        <p:nvSpPr>
          <p:cNvPr id="5" name="Espace réservé du numéro de diapositive 4">
            <a:extLst>
              <a:ext uri="{FF2B5EF4-FFF2-40B4-BE49-F238E27FC236}">
                <a16:creationId xmlns:a16="http://schemas.microsoft.com/office/drawing/2014/main" id="{6FC280DB-DFA8-4914-A009-53DC6171B215}"/>
              </a:ext>
            </a:extLst>
          </p:cNvPr>
          <p:cNvSpPr>
            <a:spLocks noGrp="1"/>
          </p:cNvSpPr>
          <p:nvPr>
            <p:ph type="sldNum" sz="quarter" idx="11"/>
          </p:nvPr>
        </p:nvSpPr>
        <p:spPr>
          <a:xfrm>
            <a:off x="11409431" y="6213621"/>
            <a:ext cx="537262" cy="365125"/>
          </a:xfrm>
        </p:spPr>
        <p:txBody>
          <a:bodyPr anchor="ctr">
            <a:normAutofit/>
          </a:bodyPr>
          <a:lstStyle/>
          <a:p>
            <a:pPr rtl="0">
              <a:spcAft>
                <a:spcPts val="600"/>
              </a:spcAft>
            </a:pPr>
            <a:fld id="{19B51A1E-902D-48AF-9020-955120F399B6}" type="slidenum">
              <a:rPr lang="fr-FR" noProof="0" smtClean="0"/>
              <a:pPr rtl="0">
                <a:spcAft>
                  <a:spcPts val="600"/>
                </a:spcAft>
              </a:pPr>
              <a:t>12</a:t>
            </a:fld>
            <a:endParaRPr lang="fr-FR" noProof="0"/>
          </a:p>
        </p:txBody>
      </p:sp>
      <p:sp>
        <p:nvSpPr>
          <p:cNvPr id="6" name="Espace réservé du pied de page 5">
            <a:extLst>
              <a:ext uri="{FF2B5EF4-FFF2-40B4-BE49-F238E27FC236}">
                <a16:creationId xmlns:a16="http://schemas.microsoft.com/office/drawing/2014/main" id="{C7BDB17E-A410-4389-800C-E8973F3A360B}"/>
              </a:ext>
            </a:extLst>
          </p:cNvPr>
          <p:cNvSpPr>
            <a:spLocks noGrp="1"/>
          </p:cNvSpPr>
          <p:nvPr>
            <p:ph type="ftr" sz="quarter" idx="12"/>
          </p:nvPr>
        </p:nvSpPr>
        <p:spPr>
          <a:xfrm>
            <a:off x="7089975" y="6487997"/>
            <a:ext cx="4114800" cy="206104"/>
          </a:xfrm>
        </p:spPr>
        <p:txBody>
          <a:bodyPr anchor="b">
            <a:normAutofit/>
          </a:bodyPr>
          <a:lstStyle/>
          <a:p>
            <a:pPr rtl="0">
              <a:spcAft>
                <a:spcPts val="600"/>
              </a:spcAft>
            </a:pPr>
            <a:r>
              <a:rPr lang="fr-FR" noProof="0"/>
              <a:t>Ajouter un pied de page</a:t>
            </a:r>
          </a:p>
        </p:txBody>
      </p:sp>
      <p:sp>
        <p:nvSpPr>
          <p:cNvPr id="15" name="Picture Placeholder 6">
            <a:extLst>
              <a:ext uri="{FF2B5EF4-FFF2-40B4-BE49-F238E27FC236}">
                <a16:creationId xmlns:a16="http://schemas.microsoft.com/office/drawing/2014/main" id="{4C41F819-96ED-4481-93E9-70402F39F986}"/>
              </a:ext>
            </a:extLst>
          </p:cNvPr>
          <p:cNvSpPr>
            <a:spLocks noGrp="1"/>
          </p:cNvSpPr>
          <p:nvPr>
            <p:ph type="pic" sz="quarter" idx="14"/>
          </p:nvPr>
        </p:nvSpPr>
        <p:spPr>
          <a:xfrm>
            <a:off x="7652806" y="764519"/>
            <a:ext cx="3932788" cy="1872000"/>
          </a:xfrm>
        </p:spPr>
      </p:sp>
      <p:pic>
        <p:nvPicPr>
          <p:cNvPr id="11" name="Espace réservé d’image 12" descr="Image de plan">
            <a:extLst>
              <a:ext uri="{FF2B5EF4-FFF2-40B4-BE49-F238E27FC236}">
                <a16:creationId xmlns:a16="http://schemas.microsoft.com/office/drawing/2014/main" id="{22AF4FD3-0E8F-48B8-ADDB-62214D723FC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52806" y="766482"/>
            <a:ext cx="3932788" cy="1868074"/>
          </a:xfrm>
          <a:prstGeom prst="rect">
            <a:avLst/>
          </a:prstGeom>
          <a:solidFill>
            <a:schemeClr val="bg1">
              <a:lumMod val="95000"/>
            </a:schemeClr>
          </a:solidFill>
        </p:spPr>
      </p:pic>
    </p:spTree>
    <p:extLst>
      <p:ext uri="{BB962C8B-B14F-4D97-AF65-F5344CB8AC3E}">
        <p14:creationId xmlns:p14="http://schemas.microsoft.com/office/powerpoint/2010/main" val="90940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6840293F-4671-41F0-81A3-F8908F7DBA05}"/>
              </a:ext>
            </a:extLst>
          </p:cNvPr>
          <p:cNvSpPr>
            <a:spLocks noGrp="1"/>
          </p:cNvSpPr>
          <p:nvPr>
            <p:ph type="title"/>
          </p:nvPr>
        </p:nvSpPr>
        <p:spPr/>
        <p:txBody>
          <a:bodyPr rtlCol="0"/>
          <a:lstStyle/>
          <a:p>
            <a:pPr rtl="0"/>
            <a:r>
              <a:rPr lang="fr-FR" dirty="0" err="1"/>
              <a:t>Results</a:t>
            </a:r>
            <a:endParaRPr lang="fr-FR" dirty="0"/>
          </a:p>
        </p:txBody>
      </p:sp>
      <p:sp>
        <p:nvSpPr>
          <p:cNvPr id="17" name="Espace réservé du texte 16">
            <a:extLst>
              <a:ext uri="{FF2B5EF4-FFF2-40B4-BE49-F238E27FC236}">
                <a16:creationId xmlns:a16="http://schemas.microsoft.com/office/drawing/2014/main" id="{6A68A20E-73E6-4BDD-826F-851FE419CF78}"/>
              </a:ext>
            </a:extLst>
          </p:cNvPr>
          <p:cNvSpPr>
            <a:spLocks noGrp="1"/>
          </p:cNvSpPr>
          <p:nvPr>
            <p:ph type="body" sz="quarter" idx="32"/>
          </p:nvPr>
        </p:nvSpPr>
        <p:spPr/>
        <p:txBody>
          <a:bodyPr rtlCol="0"/>
          <a:lstStyle/>
          <a:p>
            <a:pPr rtl="0"/>
            <a:r>
              <a:rPr lang="fr-FR" dirty="0"/>
              <a:t>The importance of restaurants but </a:t>
            </a:r>
            <a:r>
              <a:rPr lang="fr-FR" dirty="0" err="1"/>
              <a:t>especially</a:t>
            </a:r>
            <a:r>
              <a:rPr lang="fr-FR" dirty="0"/>
              <a:t> french </a:t>
            </a:r>
            <a:r>
              <a:rPr lang="fr-FR" dirty="0" err="1"/>
              <a:t>ones</a:t>
            </a:r>
            <a:endParaRPr lang="fr-FR" dirty="0"/>
          </a:p>
        </p:txBody>
      </p:sp>
      <p:pic>
        <p:nvPicPr>
          <p:cNvPr id="5" name="Espace réservé d’image 4" descr="Cible">
            <a:extLst>
              <a:ext uri="{FF2B5EF4-FFF2-40B4-BE49-F238E27FC236}">
                <a16:creationId xmlns:a16="http://schemas.microsoft.com/office/drawing/2014/main" id="{54A3BFA2-FCD4-4F41-AAAD-8DAF2B85DA36}"/>
              </a:ext>
            </a:extLst>
          </p:cNvPr>
          <p:cNvPicPr>
            <a:picLocks noGrp="1" noChangeAspect="1"/>
          </p:cNvPicPr>
          <p:nvPr>
            <p:ph type="pic" sz="quarter" idx="33"/>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15" name="Espace réservé du contenu 14">
            <a:extLst>
              <a:ext uri="{FF2B5EF4-FFF2-40B4-BE49-F238E27FC236}">
                <a16:creationId xmlns:a16="http://schemas.microsoft.com/office/drawing/2014/main" id="{7F07C326-ECF8-41DF-9B2E-D430DEFF9A67}"/>
              </a:ext>
            </a:extLst>
          </p:cNvPr>
          <p:cNvSpPr>
            <a:spLocks noGrp="1"/>
          </p:cNvSpPr>
          <p:nvPr>
            <p:ph sz="half" idx="29"/>
          </p:nvPr>
        </p:nvSpPr>
        <p:spPr>
          <a:xfrm>
            <a:off x="1793079" y="1872741"/>
            <a:ext cx="3546675" cy="2828138"/>
          </a:xfrm>
        </p:spPr>
        <p:txBody>
          <a:bodyPr rtlCol="0"/>
          <a:lstStyle/>
          <a:p>
            <a:pPr marL="0" indent="0" rtl="0">
              <a:buNone/>
            </a:pPr>
            <a:r>
              <a:rPr lang="fr-FR" noProof="1"/>
              <a:t> Acording to our clusters formation we can deduce the importance of restaurants in the french culture and in the urban landscape of venues,</a:t>
            </a:r>
          </a:p>
          <a:p>
            <a:pPr marL="0" indent="0" rtl="0">
              <a:buNone/>
            </a:pPr>
            <a:r>
              <a:rPr lang="fr-FR" noProof="1"/>
              <a:t>This is due to the spread of the art of cooking after guilds were abolished after the french revolution,alowing french cooks to operate with fewer restrictions.</a:t>
            </a:r>
          </a:p>
          <a:p>
            <a:pPr marL="0" indent="0" rtl="0">
              <a:buNone/>
            </a:pPr>
            <a:endParaRPr lang="fr-FR" noProof="1"/>
          </a:p>
        </p:txBody>
      </p:sp>
      <p:pic>
        <p:nvPicPr>
          <p:cNvPr id="7" name="Espace réservé d’image 6" descr="Conférencier">
            <a:extLst>
              <a:ext uri="{FF2B5EF4-FFF2-40B4-BE49-F238E27FC236}">
                <a16:creationId xmlns:a16="http://schemas.microsoft.com/office/drawing/2014/main" id="{46483697-076C-45F1-BEB8-4E596D745014}"/>
              </a:ext>
            </a:extLst>
          </p:cNvPr>
          <p:cNvPicPr>
            <a:picLocks noGrp="1" noChangeAspect="1"/>
          </p:cNvPicPr>
          <p:nvPr>
            <p:ph type="pic" sz="quarter" idx="34"/>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13" name="Espace réservé du contenu 12">
            <a:extLst>
              <a:ext uri="{FF2B5EF4-FFF2-40B4-BE49-F238E27FC236}">
                <a16:creationId xmlns:a16="http://schemas.microsoft.com/office/drawing/2014/main" id="{111E1D64-13B1-45CD-A29D-474622790A38}"/>
              </a:ext>
            </a:extLst>
          </p:cNvPr>
          <p:cNvSpPr>
            <a:spLocks noGrp="1"/>
          </p:cNvSpPr>
          <p:nvPr>
            <p:ph sz="half" idx="2"/>
          </p:nvPr>
        </p:nvSpPr>
        <p:spPr>
          <a:xfrm>
            <a:off x="7658100" y="1872741"/>
            <a:ext cx="3546675" cy="3427228"/>
          </a:xfrm>
        </p:spPr>
        <p:txBody>
          <a:bodyPr rtlCol="0"/>
          <a:lstStyle/>
          <a:p>
            <a:pPr rtl="0"/>
            <a:r>
              <a:rPr lang="fr-FR" noProof="1"/>
              <a:t>The influence of other culture is clearly visible amongst the clusters which contain for 2 of them Vietnamese and Italian as a most common venue.</a:t>
            </a:r>
          </a:p>
          <a:p>
            <a:pPr rtl="0"/>
            <a:r>
              <a:rPr lang="en-US" noProof="1"/>
              <a:t>The French have enjoyed an excellent cultural culinary exchange with many Asian countries. Vietnam, for instance, was a former French colony, which allowed the two countries to exchange culinary traditions.</a:t>
            </a:r>
            <a:endParaRPr lang="fr-FR" noProof="1"/>
          </a:p>
        </p:txBody>
      </p:sp>
      <p:sp>
        <p:nvSpPr>
          <p:cNvPr id="3" name="Espace réservé du pied de page 2">
            <a:extLst>
              <a:ext uri="{FF2B5EF4-FFF2-40B4-BE49-F238E27FC236}">
                <a16:creationId xmlns:a16="http://schemas.microsoft.com/office/drawing/2014/main" id="{E103D420-AEB0-44F9-86F5-DB2505B0F4E7}"/>
              </a:ext>
            </a:extLst>
          </p:cNvPr>
          <p:cNvSpPr>
            <a:spLocks noGrp="1"/>
          </p:cNvSpPr>
          <p:nvPr>
            <p:ph type="ftr" sz="quarter" idx="10"/>
          </p:nvPr>
        </p:nvSpPr>
        <p:spPr/>
        <p:txBody>
          <a:bodyPr rtlCol="0"/>
          <a:lstStyle/>
          <a:p>
            <a:pPr rtl="0"/>
            <a:r>
              <a:rPr lang="fr-FR"/>
              <a:t>Ajouter un pied de page</a:t>
            </a:r>
            <a:endParaRPr lang="fr-FR" dirty="0"/>
          </a:p>
        </p:txBody>
      </p:sp>
      <p:sp>
        <p:nvSpPr>
          <p:cNvPr id="4" name="Espace réservé du numéro de diapositive 3">
            <a:extLst>
              <a:ext uri="{FF2B5EF4-FFF2-40B4-BE49-F238E27FC236}">
                <a16:creationId xmlns:a16="http://schemas.microsoft.com/office/drawing/2014/main" id="{A88525D2-29EF-4156-8E05-4971770BF1AF}"/>
              </a:ext>
            </a:extLst>
          </p:cNvPr>
          <p:cNvSpPr>
            <a:spLocks noGrp="1"/>
          </p:cNvSpPr>
          <p:nvPr>
            <p:ph type="sldNum" sz="quarter" idx="11"/>
          </p:nvPr>
        </p:nvSpPr>
        <p:spPr/>
        <p:txBody>
          <a:bodyPr rtlCol="0"/>
          <a:lstStyle/>
          <a:p>
            <a:pPr rtl="0"/>
            <a:fld id="{19B51A1E-902D-48AF-9020-955120F399B6}" type="slidenum">
              <a:rPr lang="fr-FR" smtClean="0"/>
              <a:pPr rtl="0"/>
              <a:t>13</a:t>
            </a:fld>
            <a:endParaRPr lang="fr-FR" dirty="0"/>
          </a:p>
        </p:txBody>
      </p:sp>
    </p:spTree>
    <p:extLst>
      <p:ext uri="{BB962C8B-B14F-4D97-AF65-F5344CB8AC3E}">
        <p14:creationId xmlns:p14="http://schemas.microsoft.com/office/powerpoint/2010/main" val="123444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F52C0-2CB8-40E8-8BBB-348272CA0F3E}"/>
              </a:ext>
            </a:extLst>
          </p:cNvPr>
          <p:cNvSpPr>
            <a:spLocks noGrp="1"/>
          </p:cNvSpPr>
          <p:nvPr>
            <p:ph type="title"/>
          </p:nvPr>
        </p:nvSpPr>
        <p:spPr/>
        <p:txBody>
          <a:bodyPr/>
          <a:lstStyle/>
          <a:p>
            <a:r>
              <a:rPr lang="fr-FR" dirty="0"/>
              <a:t>Discussion</a:t>
            </a:r>
          </a:p>
        </p:txBody>
      </p:sp>
      <p:sp>
        <p:nvSpPr>
          <p:cNvPr id="3" name="Espace réservé du pied de page 2">
            <a:extLst>
              <a:ext uri="{FF2B5EF4-FFF2-40B4-BE49-F238E27FC236}">
                <a16:creationId xmlns:a16="http://schemas.microsoft.com/office/drawing/2014/main" id="{D539F2F3-DB5A-4C5B-87AA-739F66D536E4}"/>
              </a:ext>
            </a:extLst>
          </p:cNvPr>
          <p:cNvSpPr>
            <a:spLocks noGrp="1"/>
          </p:cNvSpPr>
          <p:nvPr>
            <p:ph type="ftr" sz="quarter" idx="10"/>
          </p:nvPr>
        </p:nvSpPr>
        <p:spPr/>
        <p:txBody>
          <a:bodyPr/>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3D84645D-03F4-46A4-AFC0-0B62306264ED}"/>
              </a:ext>
            </a:extLst>
          </p:cNvPr>
          <p:cNvSpPr>
            <a:spLocks noGrp="1"/>
          </p:cNvSpPr>
          <p:nvPr>
            <p:ph type="sldNum" sz="quarter" idx="11"/>
          </p:nvPr>
        </p:nvSpPr>
        <p:spPr/>
        <p:txBody>
          <a:bodyPr/>
          <a:lstStyle/>
          <a:p>
            <a:pPr rtl="0"/>
            <a:fld id="{19B51A1E-902D-48AF-9020-955120F399B6}" type="slidenum">
              <a:rPr lang="fr-FR" noProof="0" smtClean="0"/>
              <a:pPr rtl="0"/>
              <a:t>14</a:t>
            </a:fld>
            <a:endParaRPr lang="fr-FR" noProof="0"/>
          </a:p>
        </p:txBody>
      </p:sp>
      <p:sp>
        <p:nvSpPr>
          <p:cNvPr id="6" name="Espace réservé du contenu 5">
            <a:extLst>
              <a:ext uri="{FF2B5EF4-FFF2-40B4-BE49-F238E27FC236}">
                <a16:creationId xmlns:a16="http://schemas.microsoft.com/office/drawing/2014/main" id="{EC907B8A-FF0C-42E4-8C98-FD8C0F6FE3BF}"/>
              </a:ext>
            </a:extLst>
          </p:cNvPr>
          <p:cNvSpPr>
            <a:spLocks noGrp="1"/>
          </p:cNvSpPr>
          <p:nvPr>
            <p:ph sz="half" idx="29"/>
          </p:nvPr>
        </p:nvSpPr>
        <p:spPr>
          <a:xfrm>
            <a:off x="1793078" y="1731107"/>
            <a:ext cx="3546675" cy="3798162"/>
          </a:xfrm>
        </p:spPr>
        <p:txBody>
          <a:bodyPr/>
          <a:lstStyle/>
          <a:p>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There are definite limitation with using the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FourSquare</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API as the 100 venues limit might skew the result of the more densely populated subdistrict. Also, some subdistricts have low count of venues that it might be considered to be insufficient in determining its characteristics. </a:t>
            </a:r>
            <a:endParaRPr lang="fr-FR" dirty="0"/>
          </a:p>
        </p:txBody>
      </p:sp>
      <p:sp>
        <p:nvSpPr>
          <p:cNvPr id="7" name="Espace réservé du contenu 6">
            <a:extLst>
              <a:ext uri="{FF2B5EF4-FFF2-40B4-BE49-F238E27FC236}">
                <a16:creationId xmlns:a16="http://schemas.microsoft.com/office/drawing/2014/main" id="{F10E3345-99BE-4529-8BA8-6FAC53130932}"/>
              </a:ext>
            </a:extLst>
          </p:cNvPr>
          <p:cNvSpPr>
            <a:spLocks noGrp="1"/>
          </p:cNvSpPr>
          <p:nvPr>
            <p:ph sz="half" idx="2"/>
          </p:nvPr>
        </p:nvSpPr>
        <p:spPr>
          <a:xfrm>
            <a:off x="7658100" y="1691030"/>
            <a:ext cx="3546675" cy="2954745"/>
          </a:xfrm>
        </p:spPr>
        <p:txBody>
          <a:bodyPr/>
          <a:lstStyle/>
          <a:p>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It might also be the case that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FourSquare</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user base are skewed to the foodie type, which might explain the limited trending venues on the Elysée arrondissement</a:t>
            </a:r>
            <a:endParaRPr lang="fr-FR" dirty="0"/>
          </a:p>
        </p:txBody>
      </p:sp>
      <p:sp>
        <p:nvSpPr>
          <p:cNvPr id="10" name="Espace réservé pour une image  9">
            <a:extLst>
              <a:ext uri="{FF2B5EF4-FFF2-40B4-BE49-F238E27FC236}">
                <a16:creationId xmlns:a16="http://schemas.microsoft.com/office/drawing/2014/main" id="{029C2FFA-9660-4064-B86B-84B2D69463AE}"/>
              </a:ext>
            </a:extLst>
          </p:cNvPr>
          <p:cNvSpPr>
            <a:spLocks noGrp="1"/>
          </p:cNvSpPr>
          <p:nvPr>
            <p:ph type="pic" sz="quarter" idx="33"/>
          </p:nvPr>
        </p:nvSpPr>
        <p:spPr/>
      </p:sp>
      <p:sp>
        <p:nvSpPr>
          <p:cNvPr id="11" name="Espace réservé pour une image  10">
            <a:extLst>
              <a:ext uri="{FF2B5EF4-FFF2-40B4-BE49-F238E27FC236}">
                <a16:creationId xmlns:a16="http://schemas.microsoft.com/office/drawing/2014/main" id="{368386CB-C195-4981-97DE-A24195261C12}"/>
              </a:ext>
            </a:extLst>
          </p:cNvPr>
          <p:cNvSpPr>
            <a:spLocks noGrp="1"/>
          </p:cNvSpPr>
          <p:nvPr>
            <p:ph type="pic" sz="quarter" idx="34"/>
          </p:nvPr>
        </p:nvSpPr>
        <p:spPr/>
      </p:sp>
      <p:pic>
        <p:nvPicPr>
          <p:cNvPr id="12" name="Espace réservé d’image 4" descr="Cerveau avec un remplissage uni">
            <a:extLst>
              <a:ext uri="{FF2B5EF4-FFF2-40B4-BE49-F238E27FC236}">
                <a16:creationId xmlns:a16="http://schemas.microsoft.com/office/drawing/2014/main" id="{1DF987FA-3E03-436B-A4E3-1C351AF392E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59785" y="1728788"/>
            <a:ext cx="735012" cy="735012"/>
          </a:xfrm>
          <a:prstGeom prst="rect">
            <a:avLst/>
          </a:prstGeom>
        </p:spPr>
      </p:pic>
      <p:pic>
        <p:nvPicPr>
          <p:cNvPr id="13" name="Espace réservé d’image 4" descr="Gland avec un remplissage uni">
            <a:extLst>
              <a:ext uri="{FF2B5EF4-FFF2-40B4-BE49-F238E27FC236}">
                <a16:creationId xmlns:a16="http://schemas.microsoft.com/office/drawing/2014/main" id="{FE6F3865-128E-449A-B9AA-D4F8182BA26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722467" y="1776755"/>
            <a:ext cx="735012" cy="735012"/>
          </a:xfrm>
          <a:prstGeom prst="rect">
            <a:avLst/>
          </a:prstGeom>
        </p:spPr>
      </p:pic>
    </p:spTree>
    <p:extLst>
      <p:ext uri="{BB962C8B-B14F-4D97-AF65-F5344CB8AC3E}">
        <p14:creationId xmlns:p14="http://schemas.microsoft.com/office/powerpoint/2010/main" val="225516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937AF956-2A90-4422-A3C2-A6109BD133BA}"/>
              </a:ext>
            </a:extLst>
          </p:cNvPr>
          <p:cNvSpPr>
            <a:spLocks noGrp="1"/>
          </p:cNvSpPr>
          <p:nvPr>
            <p:ph type="body" sz="quarter" idx="18"/>
          </p:nvPr>
        </p:nvSpPr>
        <p:spPr>
          <a:xfrm>
            <a:off x="424800" y="3327399"/>
            <a:ext cx="5468000" cy="2032001"/>
          </a:xfrm>
        </p:spPr>
        <p:txBody>
          <a:bodyPr rtlCol="0"/>
          <a:lstStyle/>
          <a:p>
            <a:pPr rtl="0"/>
            <a:r>
              <a:rPr lang="fr-FR" dirty="0"/>
              <a:t>To </a:t>
            </a:r>
            <a:r>
              <a:rPr lang="fr-FR" dirty="0" err="1"/>
              <a:t>conclude</a:t>
            </a:r>
            <a:r>
              <a:rPr lang="fr-FR" dirty="0"/>
              <a:t> by </a:t>
            </a:r>
            <a:r>
              <a:rPr lang="fr-FR" dirty="0" err="1"/>
              <a:t>answering</a:t>
            </a:r>
            <a:r>
              <a:rPr lang="fr-FR" dirty="0"/>
              <a:t> to the </a:t>
            </a:r>
            <a:r>
              <a:rPr lang="fr-FR" dirty="0" err="1"/>
              <a:t>bussiness</a:t>
            </a:r>
            <a:r>
              <a:rPr lang="fr-FR" dirty="0"/>
              <a:t> </a:t>
            </a:r>
            <a:r>
              <a:rPr lang="fr-FR" dirty="0" err="1"/>
              <a:t>problem</a:t>
            </a:r>
            <a:r>
              <a:rPr lang="fr-FR" dirty="0"/>
              <a:t> </a:t>
            </a:r>
            <a:r>
              <a:rPr lang="fr-FR" dirty="0" err="1"/>
              <a:t>we</a:t>
            </a:r>
            <a:r>
              <a:rPr lang="fr-FR" dirty="0"/>
              <a:t> can </a:t>
            </a:r>
            <a:r>
              <a:rPr lang="fr-FR" dirty="0" err="1"/>
              <a:t>say</a:t>
            </a:r>
            <a:r>
              <a:rPr lang="fr-FR" dirty="0"/>
              <a:t> </a:t>
            </a:r>
            <a:r>
              <a:rPr lang="fr-FR" dirty="0" err="1"/>
              <a:t>that</a:t>
            </a:r>
            <a:r>
              <a:rPr lang="fr-FR" dirty="0"/>
              <a:t> </a:t>
            </a:r>
            <a:r>
              <a:rPr lang="fr-FR" dirty="0" err="1"/>
              <a:t>opening</a:t>
            </a:r>
            <a:r>
              <a:rPr lang="fr-FR" dirty="0"/>
              <a:t> a </a:t>
            </a:r>
            <a:r>
              <a:rPr lang="fr-FR" dirty="0" err="1"/>
              <a:t>vegetarian</a:t>
            </a:r>
            <a:r>
              <a:rPr lang="fr-FR" dirty="0"/>
              <a:t> restaurant </a:t>
            </a:r>
            <a:r>
              <a:rPr lang="fr-FR" dirty="0" err="1"/>
              <a:t>is</a:t>
            </a:r>
            <a:r>
              <a:rPr lang="fr-FR" dirty="0"/>
              <a:t> a niche </a:t>
            </a:r>
            <a:r>
              <a:rPr lang="fr-FR" dirty="0" err="1"/>
              <a:t>market</a:t>
            </a:r>
            <a:r>
              <a:rPr lang="fr-FR" dirty="0"/>
              <a:t> segment </a:t>
            </a:r>
            <a:r>
              <a:rPr lang="fr-FR" dirty="0" err="1"/>
              <a:t>that</a:t>
            </a:r>
            <a:r>
              <a:rPr lang="fr-FR" dirty="0"/>
              <a:t> </a:t>
            </a:r>
            <a:r>
              <a:rPr lang="fr-FR" dirty="0" err="1"/>
              <a:t>is</a:t>
            </a:r>
            <a:r>
              <a:rPr lang="fr-FR" dirty="0"/>
              <a:t> </a:t>
            </a:r>
            <a:r>
              <a:rPr lang="fr-FR" dirty="0" err="1"/>
              <a:t>flourishing</a:t>
            </a:r>
            <a:r>
              <a:rPr lang="fr-FR" dirty="0"/>
              <a:t> all </a:t>
            </a:r>
            <a:r>
              <a:rPr lang="fr-FR" dirty="0" err="1"/>
              <a:t>arround</a:t>
            </a:r>
            <a:r>
              <a:rPr lang="fr-FR" dirty="0"/>
              <a:t> the globe. </a:t>
            </a:r>
          </a:p>
          <a:p>
            <a:pPr rtl="0"/>
            <a:r>
              <a:rPr lang="fr-FR" noProof="1"/>
              <a:t>The under representative number of this type of restaurant make it easier to have a comparative advantage regarding the growing demand for those type of restaurants.</a:t>
            </a:r>
          </a:p>
          <a:p>
            <a:pPr rtl="0"/>
            <a:r>
              <a:rPr lang="fr-FR" noProof="1"/>
              <a:t>The vegetarian restaurant can be a good investment in all the arrondissements.</a:t>
            </a:r>
          </a:p>
          <a:p>
            <a:pPr rtl="0"/>
            <a:endParaRPr lang="fr-FR" noProof="1"/>
          </a:p>
        </p:txBody>
      </p:sp>
      <p:sp>
        <p:nvSpPr>
          <p:cNvPr id="2" name="Titre 1">
            <a:extLst>
              <a:ext uri="{FF2B5EF4-FFF2-40B4-BE49-F238E27FC236}">
                <a16:creationId xmlns:a16="http://schemas.microsoft.com/office/drawing/2014/main" id="{63E41472-323F-47B9-8C9E-D3B43CA30C02}"/>
              </a:ext>
            </a:extLst>
          </p:cNvPr>
          <p:cNvSpPr>
            <a:spLocks noGrp="1"/>
          </p:cNvSpPr>
          <p:nvPr>
            <p:ph type="ctrTitle"/>
          </p:nvPr>
        </p:nvSpPr>
        <p:spPr/>
        <p:txBody>
          <a:bodyPr lIns="432000" tIns="72000" rIns="288000" bIns="1332000" rtlCol="0"/>
          <a:lstStyle/>
          <a:p>
            <a:pPr rtl="0"/>
            <a:r>
              <a:rPr lang="fr-FR" dirty="0"/>
              <a:t>Conclusion</a:t>
            </a:r>
          </a:p>
        </p:txBody>
      </p:sp>
      <p:pic>
        <p:nvPicPr>
          <p:cNvPr id="10" name="Espace réservé d’image 9" descr="Image de fenêtres d’un immeuble de bureaux">
            <a:extLst>
              <a:ext uri="{FF2B5EF4-FFF2-40B4-BE49-F238E27FC236}">
                <a16:creationId xmlns:a16="http://schemas.microsoft.com/office/drawing/2014/main" id="{9663686B-44B2-425C-9F15-899A0641AA7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7652806" y="764519"/>
            <a:ext cx="1872000" cy="1872000"/>
          </a:xfrm>
        </p:spPr>
      </p:pic>
      <p:pic>
        <p:nvPicPr>
          <p:cNvPr id="12" name="Espace réservé d’image 11" descr="Plan rapproché de matériau de construction intérieur">
            <a:extLst>
              <a:ext uri="{FF2B5EF4-FFF2-40B4-BE49-F238E27FC236}">
                <a16:creationId xmlns:a16="http://schemas.microsoft.com/office/drawing/2014/main" id="{C640A70E-BC90-4E9E-97DF-9D7362FEEC64}"/>
              </a:ext>
            </a:extLst>
          </p:cNvPr>
          <p:cNvPicPr>
            <a:picLocks noGrp="1" noChangeAspect="1"/>
          </p:cNvPicPr>
          <p:nvPr>
            <p:ph type="pic" sz="quarter" idx="17"/>
          </p:nvPr>
        </p:nvPicPr>
        <p:blipFill>
          <a:blip r:embed="rId4">
            <a:extLst>
              <a:ext uri="{28A0092B-C50C-407E-A947-70E740481C1C}">
                <a14:useLocalDpi xmlns:a14="http://schemas.microsoft.com/office/drawing/2010/main"/>
              </a:ext>
            </a:extLst>
          </a:blip>
          <a:stretch>
            <a:fillRect/>
          </a:stretch>
        </p:blipFill>
        <p:spPr>
          <a:xfrm>
            <a:off x="9713594" y="767558"/>
            <a:ext cx="1872000" cy="1865922"/>
          </a:xfrm>
        </p:spPr>
      </p:pic>
      <p:sp>
        <p:nvSpPr>
          <p:cNvPr id="5" name="Espace réservé du pied de page 4">
            <a:extLst>
              <a:ext uri="{FF2B5EF4-FFF2-40B4-BE49-F238E27FC236}">
                <a16:creationId xmlns:a16="http://schemas.microsoft.com/office/drawing/2014/main" id="{798981C9-C6B7-494A-8742-2D006C95F934}"/>
              </a:ext>
            </a:extLst>
          </p:cNvPr>
          <p:cNvSpPr>
            <a:spLocks noGrp="1"/>
          </p:cNvSpPr>
          <p:nvPr>
            <p:ph type="ftr" sz="quarter" idx="12"/>
          </p:nvPr>
        </p:nvSpPr>
        <p:spPr/>
        <p:txBody>
          <a:bodyPr rtlCol="0"/>
          <a:lstStyle/>
          <a:p>
            <a:pPr rtl="0"/>
            <a:r>
              <a:rPr lang="fr-FR"/>
              <a:t>Ajouter un pied de page</a:t>
            </a:r>
            <a:endParaRPr lang="fr-FR" dirty="0"/>
          </a:p>
        </p:txBody>
      </p:sp>
      <p:sp>
        <p:nvSpPr>
          <p:cNvPr id="4" name="Espace réservé du numéro de diapositive 3">
            <a:extLst>
              <a:ext uri="{FF2B5EF4-FFF2-40B4-BE49-F238E27FC236}">
                <a16:creationId xmlns:a16="http://schemas.microsoft.com/office/drawing/2014/main" id="{903F83A2-B38E-4405-A418-8BC7C1D25B8A}"/>
              </a:ext>
            </a:extLst>
          </p:cNvPr>
          <p:cNvSpPr>
            <a:spLocks noGrp="1"/>
          </p:cNvSpPr>
          <p:nvPr>
            <p:ph type="sldNum" sz="quarter" idx="11"/>
          </p:nvPr>
        </p:nvSpPr>
        <p:spPr/>
        <p:txBody>
          <a:bodyPr rtlCol="0"/>
          <a:lstStyle/>
          <a:p>
            <a:pPr rtl="0"/>
            <a:fld id="{19B51A1E-902D-48AF-9020-955120F399B6}" type="slidenum">
              <a:rPr lang="fr-FR" smtClean="0"/>
              <a:pPr rtl="0"/>
              <a:t>15</a:t>
            </a:fld>
            <a:endParaRPr lang="fr-FR" dirty="0"/>
          </a:p>
        </p:txBody>
      </p:sp>
    </p:spTree>
    <p:extLst>
      <p:ext uri="{BB962C8B-B14F-4D97-AF65-F5344CB8AC3E}">
        <p14:creationId xmlns:p14="http://schemas.microsoft.com/office/powerpoint/2010/main" val="351595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space réservé d’image 17" descr="Plan rapproché de livres d’architecture sur une étagère">
            <a:extLst>
              <a:ext uri="{FF2B5EF4-FFF2-40B4-BE49-F238E27FC236}">
                <a16:creationId xmlns:a16="http://schemas.microsoft.com/office/drawing/2014/main" id="{C96DDC1B-725A-4E23-998D-39DB95C7FF90}"/>
              </a:ext>
            </a:extLst>
          </p:cNvPr>
          <p:cNvPicPr>
            <a:picLocks noGrp="1" noChangeAspect="1"/>
          </p:cNvPicPr>
          <p:nvPr>
            <p:ph type="pic" sz="quarter" idx="13"/>
          </p:nvPr>
        </p:nvPicPr>
        <p:blipFill>
          <a:blip r:embed="rId3">
            <a:extLst>
              <a:ext uri="{28A0092B-C50C-407E-A947-70E740481C1C}">
                <a14:useLocalDpi xmlns:a14="http://schemas.microsoft.com/office/drawing/2010/main"/>
              </a:ext>
            </a:extLst>
          </a:blip>
          <a:stretch>
            <a:fillRect/>
          </a:stretch>
        </p:blipFill>
        <p:spPr>
          <a:xfrm>
            <a:off x="0" y="687"/>
            <a:ext cx="12192000" cy="6777425"/>
          </a:xfrm>
        </p:spPr>
      </p:pic>
      <p:sp>
        <p:nvSpPr>
          <p:cNvPr id="3" name="Titre 2">
            <a:extLst>
              <a:ext uri="{FF2B5EF4-FFF2-40B4-BE49-F238E27FC236}">
                <a16:creationId xmlns:a16="http://schemas.microsoft.com/office/drawing/2014/main" id="{3ACC8C05-26AA-41E5-B8C0-527F289A1900}"/>
              </a:ext>
            </a:extLst>
          </p:cNvPr>
          <p:cNvSpPr>
            <a:spLocks noGrp="1"/>
          </p:cNvSpPr>
          <p:nvPr>
            <p:ph type="ctrTitle"/>
          </p:nvPr>
        </p:nvSpPr>
        <p:spPr/>
        <p:txBody>
          <a:bodyPr bIns="2412000" rtlCol="0"/>
          <a:lstStyle/>
          <a:p>
            <a:pPr rtl="0"/>
            <a:r>
              <a:rPr lang="fr-FR" sz="4800" dirty="0"/>
              <a:t>Merci de votre attention</a:t>
            </a:r>
          </a:p>
        </p:txBody>
      </p:sp>
      <p:grpSp>
        <p:nvGrpSpPr>
          <p:cNvPr id="14" name="Groupe 13" descr="Espace réservé de logo">
            <a:extLst>
              <a:ext uri="{FF2B5EF4-FFF2-40B4-BE49-F238E27FC236}">
                <a16:creationId xmlns:a16="http://schemas.microsoft.com/office/drawing/2014/main" id="{880A2ECE-2779-4E77-A6CD-19245DDA0E83}"/>
              </a:ext>
            </a:extLst>
          </p:cNvPr>
          <p:cNvGrpSpPr/>
          <p:nvPr/>
        </p:nvGrpSpPr>
        <p:grpSpPr>
          <a:xfrm>
            <a:off x="595313" y="1741171"/>
            <a:ext cx="2173095" cy="523220"/>
            <a:chOff x="1985170" y="1950690"/>
            <a:chExt cx="2173095" cy="523220"/>
          </a:xfrm>
        </p:grpSpPr>
        <p:sp>
          <p:nvSpPr>
            <p:cNvPr id="15" name="Rectangle 14">
              <a:extLst>
                <a:ext uri="{FF2B5EF4-FFF2-40B4-BE49-F238E27FC236}">
                  <a16:creationId xmlns:a16="http://schemas.microsoft.com/office/drawing/2014/main" id="{F46922D7-EB08-469E-8F83-B30E96A2A1F1}"/>
                </a:ext>
              </a:extLst>
            </p:cNvPr>
            <p:cNvSpPr/>
            <p:nvPr/>
          </p:nvSpPr>
          <p:spPr>
            <a:xfrm>
              <a:off x="1985170" y="1950690"/>
              <a:ext cx="2173095" cy="523220"/>
            </a:xfrm>
            <a:prstGeom prst="rect">
              <a:avLst/>
            </a:prstGeom>
            <a:solidFill>
              <a:schemeClr val="tx1"/>
            </a:solidFill>
          </p:spPr>
          <p:txBody>
            <a:bodyPr wrap="none" rtlCol="0" anchor="ctr">
              <a:noAutofit/>
            </a:bodyPr>
            <a:lstStyle/>
            <a:p>
              <a:pPr algn="ctr" rtl="0"/>
              <a:r>
                <a:rPr lang="fr-FR" sz="2000" b="1" dirty="0" err="1">
                  <a:solidFill>
                    <a:schemeClr val="bg1"/>
                  </a:solidFill>
                  <a:latin typeface="+mj-lt"/>
                </a:rPr>
                <a:t>Contoso</a:t>
              </a:r>
              <a:r>
                <a:rPr lang="fr-FR" sz="2000" dirty="0">
                  <a:solidFill>
                    <a:schemeClr val="bg1"/>
                  </a:solidFill>
                  <a:latin typeface="+mj-lt"/>
                </a:rPr>
                <a:t> </a:t>
              </a:r>
              <a:r>
                <a:rPr lang="fr-FR" sz="2000" i="1" dirty="0">
                  <a:solidFill>
                    <a:schemeClr val="bg1"/>
                  </a:solidFill>
                  <a:latin typeface="+mj-lt"/>
                </a:rPr>
                <a:t>Ltd</a:t>
              </a:r>
              <a:r>
                <a:rPr lang="fr-FR" sz="2000" dirty="0">
                  <a:solidFill>
                    <a:schemeClr val="bg1"/>
                  </a:solidFill>
                  <a:latin typeface="+mj-lt"/>
                </a:rPr>
                <a:t>.</a:t>
              </a:r>
            </a:p>
          </p:txBody>
        </p:sp>
        <p:sp>
          <p:nvSpPr>
            <p:cNvPr id="16" name="Rectangle 6">
              <a:extLst>
                <a:ext uri="{FF2B5EF4-FFF2-40B4-BE49-F238E27FC236}">
                  <a16:creationId xmlns:a16="http://schemas.microsoft.com/office/drawing/2014/main" id="{76A980EB-D1F4-465E-AB3A-2BB5C023D32D}"/>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8" name="Rectangle 6" descr="Zone d’accentuation">
            <a:extLst>
              <a:ext uri="{FF2B5EF4-FFF2-40B4-BE49-F238E27FC236}">
                <a16:creationId xmlns:a16="http://schemas.microsoft.com/office/drawing/2014/main" id="{069B61ED-348D-4C69-8AEB-6F6DB7533D96}"/>
              </a:ext>
              <a:ext uri="{C183D7F6-B498-43B3-948B-1728B52AA6E4}">
                <adec:decorative xmlns:adec="http://schemas.microsoft.com/office/drawing/2017/decorative" val="1"/>
              </a:ext>
            </a:extLst>
          </p:cNvPr>
          <p:cNvSpPr/>
          <p:nvPr/>
        </p:nvSpPr>
        <p:spPr>
          <a:xfrm flipV="1">
            <a:off x="595313" y="2558004"/>
            <a:ext cx="3792293"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9" name="Graphisme 8" descr="Utilisateur" title="Icône - Nom du présentateur">
            <a:extLst>
              <a:ext uri="{FF2B5EF4-FFF2-40B4-BE49-F238E27FC236}">
                <a16:creationId xmlns:a16="http://schemas.microsoft.com/office/drawing/2014/main" id="{0D936581-1C4F-499A-B80F-85EB3B0ADBC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37874" y="4486486"/>
            <a:ext cx="218900" cy="218900"/>
          </a:xfrm>
          <a:prstGeom prst="rect">
            <a:avLst/>
          </a:prstGeom>
        </p:spPr>
      </p:pic>
      <p:sp>
        <p:nvSpPr>
          <p:cNvPr id="4" name="Sous-titre 3">
            <a:extLst>
              <a:ext uri="{FF2B5EF4-FFF2-40B4-BE49-F238E27FC236}">
                <a16:creationId xmlns:a16="http://schemas.microsoft.com/office/drawing/2014/main" id="{779E2AB0-6808-4B87-9120-E7ED0C12846A}"/>
              </a:ext>
            </a:extLst>
          </p:cNvPr>
          <p:cNvSpPr>
            <a:spLocks noGrp="1"/>
          </p:cNvSpPr>
          <p:nvPr>
            <p:ph type="subTitle" idx="1"/>
          </p:nvPr>
        </p:nvSpPr>
        <p:spPr/>
        <p:txBody>
          <a:bodyPr rtlCol="0"/>
          <a:lstStyle/>
          <a:p>
            <a:pPr rtl="0"/>
            <a:r>
              <a:rPr lang="fr-FR" noProof="1"/>
              <a:t>David Paulet</a:t>
            </a:r>
          </a:p>
        </p:txBody>
      </p:sp>
      <p:pic>
        <p:nvPicPr>
          <p:cNvPr id="11" name="Graphisme 10" descr="Smartphone" title="Icône - Numéro de téléphone du présentateur">
            <a:extLst>
              <a:ext uri="{FF2B5EF4-FFF2-40B4-BE49-F238E27FC236}">
                <a16:creationId xmlns:a16="http://schemas.microsoft.com/office/drawing/2014/main" id="{B45A175C-64D2-48F2-AAC2-400B19830503}"/>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37874" y="4895246"/>
            <a:ext cx="218900" cy="218900"/>
          </a:xfrm>
          <a:prstGeom prst="rect">
            <a:avLst/>
          </a:prstGeom>
        </p:spPr>
      </p:pic>
      <p:sp>
        <p:nvSpPr>
          <p:cNvPr id="5" name="Espace réservé du texte 4">
            <a:extLst>
              <a:ext uri="{FF2B5EF4-FFF2-40B4-BE49-F238E27FC236}">
                <a16:creationId xmlns:a16="http://schemas.microsoft.com/office/drawing/2014/main" id="{7403D6EB-3EF0-49B9-B771-0FFC78728737}"/>
              </a:ext>
            </a:extLst>
          </p:cNvPr>
          <p:cNvSpPr>
            <a:spLocks noGrp="1"/>
          </p:cNvSpPr>
          <p:nvPr>
            <p:ph type="body" sz="quarter" idx="15"/>
          </p:nvPr>
        </p:nvSpPr>
        <p:spPr/>
        <p:txBody>
          <a:bodyPr rtlCol="0"/>
          <a:lstStyle/>
          <a:p>
            <a:pPr rtl="0"/>
            <a:r>
              <a:rPr lang="fr-FR" noProof="1"/>
              <a:t>+33 1 23 45 67 89</a:t>
            </a:r>
          </a:p>
        </p:txBody>
      </p:sp>
      <p:pic>
        <p:nvPicPr>
          <p:cNvPr id="10" name="Graphisme 9" descr="Enveloppe" title="Icône - Adresse e-mail du présentateur">
            <a:extLst>
              <a:ext uri="{FF2B5EF4-FFF2-40B4-BE49-F238E27FC236}">
                <a16:creationId xmlns:a16="http://schemas.microsoft.com/office/drawing/2014/main" id="{0A5A2E66-8294-497F-B1D3-36D2F03C6D40}"/>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37874" y="5322819"/>
            <a:ext cx="218900" cy="218900"/>
          </a:xfrm>
          <a:prstGeom prst="rect">
            <a:avLst/>
          </a:prstGeom>
        </p:spPr>
      </p:pic>
      <p:sp>
        <p:nvSpPr>
          <p:cNvPr id="6" name="Espace réservé du texte 5">
            <a:extLst>
              <a:ext uri="{FF2B5EF4-FFF2-40B4-BE49-F238E27FC236}">
                <a16:creationId xmlns:a16="http://schemas.microsoft.com/office/drawing/2014/main" id="{74637AB8-D66B-47E2-8CEB-E8B5D42CE7EC}"/>
              </a:ext>
            </a:extLst>
          </p:cNvPr>
          <p:cNvSpPr>
            <a:spLocks noGrp="1"/>
          </p:cNvSpPr>
          <p:nvPr>
            <p:ph type="body" sz="quarter" idx="16"/>
          </p:nvPr>
        </p:nvSpPr>
        <p:spPr/>
        <p:txBody>
          <a:bodyPr rtlCol="0"/>
          <a:lstStyle/>
          <a:p>
            <a:pPr rtl="0"/>
            <a:r>
              <a:rPr lang="fr-FR" noProof="1"/>
              <a:t>david@contoso.com</a:t>
            </a:r>
          </a:p>
          <a:p>
            <a:pPr rtl="0"/>
            <a:endParaRPr lang="fr-FR" noProof="1"/>
          </a:p>
        </p:txBody>
      </p:sp>
      <p:pic>
        <p:nvPicPr>
          <p:cNvPr id="17" name="Graphisme 16" descr="Lien">
            <a:extLst>
              <a:ext uri="{FF2B5EF4-FFF2-40B4-BE49-F238E27FC236}">
                <a16:creationId xmlns:a16="http://schemas.microsoft.com/office/drawing/2014/main" id="{8B0D17A9-1A1F-4E6C-89F3-F8C144A5A881}"/>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21015" y="5700480"/>
            <a:ext cx="244786" cy="244786"/>
          </a:xfrm>
          <a:prstGeom prst="rect">
            <a:avLst/>
          </a:prstGeom>
        </p:spPr>
      </p:pic>
      <p:sp>
        <p:nvSpPr>
          <p:cNvPr id="7" name="Espace réservé du texte 6">
            <a:extLst>
              <a:ext uri="{FF2B5EF4-FFF2-40B4-BE49-F238E27FC236}">
                <a16:creationId xmlns:a16="http://schemas.microsoft.com/office/drawing/2014/main" id="{6E734FFE-24D3-4BB4-93BD-AD5CADA3FE64}"/>
              </a:ext>
            </a:extLst>
          </p:cNvPr>
          <p:cNvSpPr>
            <a:spLocks noGrp="1"/>
          </p:cNvSpPr>
          <p:nvPr>
            <p:ph type="body" sz="quarter" idx="17"/>
          </p:nvPr>
        </p:nvSpPr>
        <p:spPr/>
        <p:txBody>
          <a:bodyPr rtlCol="0"/>
          <a:lstStyle/>
          <a:p>
            <a:pPr rtl="0"/>
            <a:r>
              <a:rPr lang="fr-FR" noProof="1"/>
              <a:t>www.contoso.com</a:t>
            </a:r>
          </a:p>
        </p:txBody>
      </p:sp>
    </p:spTree>
    <p:extLst>
      <p:ext uri="{BB962C8B-B14F-4D97-AF65-F5344CB8AC3E}">
        <p14:creationId xmlns:p14="http://schemas.microsoft.com/office/powerpoint/2010/main" val="32570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9365D194-85BA-4D50-B47D-062E79220FE0}"/>
              </a:ext>
            </a:extLst>
          </p:cNvPr>
          <p:cNvSpPr>
            <a:spLocks noGrp="1"/>
          </p:cNvSpPr>
          <p:nvPr>
            <p:ph idx="4294967295"/>
          </p:nvPr>
        </p:nvSpPr>
        <p:spPr>
          <a:xfrm>
            <a:off x="525970" y="1548776"/>
            <a:ext cx="5959013" cy="4581091"/>
          </a:xfrm>
        </p:spPr>
        <p:txBody>
          <a:bodyPr rtlCol="0"/>
          <a:lstStyle/>
          <a:p>
            <a:pPr rtl="0">
              <a:spcBef>
                <a:spcPts val="0"/>
              </a:spcBef>
              <a:spcAft>
                <a:spcPts val="1500"/>
              </a:spcAft>
            </a:pPr>
            <a:r>
              <a:rPr lang="en-US" noProof="1"/>
              <a:t>In this capstone project we will explore the location data of Paris and will try to answer to a specific question regarding opening a vegetarian restaurant.</a:t>
            </a:r>
          </a:p>
          <a:p>
            <a:pPr rtl="0">
              <a:spcBef>
                <a:spcPts val="0"/>
              </a:spcBef>
              <a:spcAft>
                <a:spcPts val="1500"/>
              </a:spcAft>
            </a:pPr>
            <a:r>
              <a:rPr lang="en-US" noProof="1"/>
              <a:t> Paris multi-cultural french city, it is a interesting type of restaurant because it is trendy right now.</a:t>
            </a:r>
          </a:p>
          <a:p>
            <a:pPr rtl="0">
              <a:spcBef>
                <a:spcPts val="0"/>
              </a:spcBef>
              <a:spcAft>
                <a:spcPts val="1500"/>
              </a:spcAft>
            </a:pPr>
            <a:r>
              <a:rPr lang="en-US" noProof="1"/>
              <a:t>The target of this report are </a:t>
            </a:r>
            <a:r>
              <a:rPr lang="en-US" b="1" noProof="1"/>
              <a:t>stakeholders</a:t>
            </a:r>
            <a:r>
              <a:rPr lang="en-US" noProof="1"/>
              <a:t> who want to invest in opening a vegetarian restaurant in Paris without knowing the right borough to do it.</a:t>
            </a:r>
          </a:p>
          <a:p>
            <a:pPr rtl="0">
              <a:spcBef>
                <a:spcPts val="0"/>
              </a:spcBef>
              <a:spcAft>
                <a:spcPts val="1500"/>
              </a:spcAft>
            </a:pPr>
            <a:r>
              <a:rPr lang="en-US" noProof="1"/>
              <a:t>The purpose of trying to have a look at Paris's boroughs is to find locations that don't have this type of restaurant, therefore it will be an </a:t>
            </a:r>
            <a:r>
              <a:rPr lang="en-US" b="1" noProof="1"/>
              <a:t>opportunity</a:t>
            </a:r>
            <a:r>
              <a:rPr lang="en-US" noProof="1"/>
              <a:t> for investors. </a:t>
            </a:r>
          </a:p>
          <a:p>
            <a:pPr rtl="0">
              <a:spcBef>
                <a:spcPts val="0"/>
              </a:spcBef>
              <a:spcAft>
                <a:spcPts val="1500"/>
              </a:spcAft>
            </a:pPr>
            <a:r>
              <a:rPr lang="en-US" noProof="1"/>
              <a:t>By </a:t>
            </a:r>
            <a:r>
              <a:rPr lang="en-US" b="1" noProof="1"/>
              <a:t>categorizing</a:t>
            </a:r>
            <a:r>
              <a:rPr lang="en-US" noProof="1"/>
              <a:t> the boroughs into </a:t>
            </a:r>
            <a:r>
              <a:rPr lang="en-US" b="1" noProof="1"/>
              <a:t>clusters</a:t>
            </a:r>
            <a:r>
              <a:rPr lang="en-US" noProof="1"/>
              <a:t> of venues we will try to answer the business problem of opening a vegetarian restaurant in Paris</a:t>
            </a:r>
          </a:p>
        </p:txBody>
      </p:sp>
      <p:sp>
        <p:nvSpPr>
          <p:cNvPr id="2" name="Titre 1">
            <a:extLst>
              <a:ext uri="{FF2B5EF4-FFF2-40B4-BE49-F238E27FC236}">
                <a16:creationId xmlns:a16="http://schemas.microsoft.com/office/drawing/2014/main" id="{6719F29B-F233-48AF-8261-F33A4E079E3E}"/>
              </a:ext>
            </a:extLst>
          </p:cNvPr>
          <p:cNvSpPr>
            <a:spLocks noGrp="1"/>
          </p:cNvSpPr>
          <p:nvPr>
            <p:ph type="ctrTitle"/>
          </p:nvPr>
        </p:nvSpPr>
        <p:spPr/>
        <p:txBody>
          <a:bodyPr rtlCol="0"/>
          <a:lstStyle/>
          <a:p>
            <a:pPr rtl="0"/>
            <a:r>
              <a:rPr lang="fr-FR" dirty="0"/>
              <a:t>Introduction</a:t>
            </a:r>
          </a:p>
        </p:txBody>
      </p:sp>
      <p:pic>
        <p:nvPicPr>
          <p:cNvPr id="13" name="Espace réservé d’image 12" descr="Plan de chaise">
            <a:extLst>
              <a:ext uri="{FF2B5EF4-FFF2-40B4-BE49-F238E27FC236}">
                <a16:creationId xmlns:a16="http://schemas.microsoft.com/office/drawing/2014/main" id="{6E643D59-F8F9-4C98-A5EE-B7CC655BB931}"/>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7652806" y="764519"/>
            <a:ext cx="1872000" cy="1872000"/>
          </a:xfrm>
        </p:spPr>
      </p:pic>
      <p:pic>
        <p:nvPicPr>
          <p:cNvPr id="12" name="Espace réservé d’image 11" descr="Plan rapproché de matériau de construction intérieur">
            <a:extLst>
              <a:ext uri="{FF2B5EF4-FFF2-40B4-BE49-F238E27FC236}">
                <a16:creationId xmlns:a16="http://schemas.microsoft.com/office/drawing/2014/main" id="{538221E8-A1FD-47AB-9710-BF80F25B9D30}"/>
              </a:ext>
            </a:extLst>
          </p:cNvPr>
          <p:cNvPicPr>
            <a:picLocks noGrp="1" noChangeAspect="1"/>
          </p:cNvPicPr>
          <p:nvPr>
            <p:ph type="pic" sz="quarter" idx="17"/>
          </p:nvPr>
        </p:nvPicPr>
        <p:blipFill>
          <a:blip r:embed="rId4">
            <a:extLst>
              <a:ext uri="{28A0092B-C50C-407E-A947-70E740481C1C}">
                <a14:useLocalDpi xmlns:a14="http://schemas.microsoft.com/office/drawing/2010/main"/>
              </a:ext>
            </a:extLst>
          </a:blip>
          <a:stretch>
            <a:fillRect/>
          </a:stretch>
        </p:blipFill>
        <p:spPr>
          <a:xfrm>
            <a:off x="9713594" y="767558"/>
            <a:ext cx="1872000" cy="1865922"/>
          </a:xfrm>
        </p:spPr>
      </p:pic>
      <p:sp>
        <p:nvSpPr>
          <p:cNvPr id="9" name="Rectangle 6" descr="Ligne de séparation inférieure">
            <a:extLst>
              <a:ext uri="{FF2B5EF4-FFF2-40B4-BE49-F238E27FC236}">
                <a16:creationId xmlns:a16="http://schemas.microsoft.com/office/drawing/2014/main" id="{C9D745AD-2359-4511-AF2E-0CFC0783471A}"/>
              </a:ext>
              <a:ext uri="{C183D7F6-B498-43B3-948B-1728B52AA6E4}">
                <adec:decorative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6" descr="Ligne de séparation supérieure">
            <a:extLst>
              <a:ext uri="{FF2B5EF4-FFF2-40B4-BE49-F238E27FC236}">
                <a16:creationId xmlns:a16="http://schemas.microsoft.com/office/drawing/2014/main" id="{A0F0B9BF-0637-4907-A537-C5F7C796FCA1}"/>
              </a:ext>
              <a:ext uri="{C183D7F6-B498-43B3-948B-1728B52AA6E4}">
                <adec:decorative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 name="Sous-titre 2">
            <a:extLst>
              <a:ext uri="{FF2B5EF4-FFF2-40B4-BE49-F238E27FC236}">
                <a16:creationId xmlns:a16="http://schemas.microsoft.com/office/drawing/2014/main" id="{35E3EA69-4E0E-41BD-8095-A124225A2647}"/>
              </a:ext>
            </a:extLst>
          </p:cNvPr>
          <p:cNvSpPr>
            <a:spLocks noGrp="1"/>
          </p:cNvSpPr>
          <p:nvPr>
            <p:ph type="subTitle" idx="1"/>
          </p:nvPr>
        </p:nvSpPr>
        <p:spPr>
          <a:xfrm>
            <a:off x="7652806" y="4730044"/>
            <a:ext cx="3932788" cy="857956"/>
          </a:xfrm>
        </p:spPr>
        <p:txBody>
          <a:bodyPr rtlCol="0"/>
          <a:lstStyle/>
          <a:p>
            <a:pPr rtl="0"/>
            <a:r>
              <a:rPr lang="en-US" sz="2000" dirty="0"/>
              <a:t> Description and discussion of the business problem</a:t>
            </a:r>
            <a:endParaRPr lang="fr-FR" sz="2000" dirty="0"/>
          </a:p>
        </p:txBody>
      </p:sp>
      <p:sp>
        <p:nvSpPr>
          <p:cNvPr id="5" name="Espace réservé du pied de page 4">
            <a:extLst>
              <a:ext uri="{FF2B5EF4-FFF2-40B4-BE49-F238E27FC236}">
                <a16:creationId xmlns:a16="http://schemas.microsoft.com/office/drawing/2014/main" id="{AF29EA23-F34E-486A-B8B2-0C3019266975}"/>
              </a:ext>
            </a:extLst>
          </p:cNvPr>
          <p:cNvSpPr>
            <a:spLocks noGrp="1"/>
          </p:cNvSpPr>
          <p:nvPr>
            <p:ph type="ftr" sz="quarter" idx="12"/>
          </p:nvPr>
        </p:nvSpPr>
        <p:spPr/>
        <p:txBody>
          <a:bodyPr rtlCol="0"/>
          <a:lstStyle/>
          <a:p>
            <a:pPr rtl="0"/>
            <a:r>
              <a:rPr lang="fr-FR"/>
              <a:t>Ajouter un pied de page</a:t>
            </a:r>
            <a:endParaRPr lang="fr-FR" dirty="0"/>
          </a:p>
        </p:txBody>
      </p:sp>
      <p:sp>
        <p:nvSpPr>
          <p:cNvPr id="4" name="Espace réservé du numéro de diapositive 3">
            <a:extLst>
              <a:ext uri="{FF2B5EF4-FFF2-40B4-BE49-F238E27FC236}">
                <a16:creationId xmlns:a16="http://schemas.microsoft.com/office/drawing/2014/main" id="{328F602C-7F98-4C02-99D4-ED65E00D66A4}"/>
              </a:ext>
            </a:extLst>
          </p:cNvPr>
          <p:cNvSpPr>
            <a:spLocks noGrp="1"/>
          </p:cNvSpPr>
          <p:nvPr>
            <p:ph type="sldNum" sz="quarter" idx="11"/>
          </p:nvPr>
        </p:nvSpPr>
        <p:spPr/>
        <p:txBody>
          <a:bodyPr rtlCol="0"/>
          <a:lstStyle/>
          <a:p>
            <a:pPr rtl="0"/>
            <a:fld id="{19B51A1E-902D-48AF-9020-955120F399B6}" type="slidenum">
              <a:rPr lang="fr-FR" smtClean="0"/>
              <a:pPr rtl="0"/>
              <a:t>2</a:t>
            </a:fld>
            <a:endParaRPr lang="fr-FR"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Espace réservé d’image 16" descr="Photo de gratte-ciel en contre-plongée">
            <a:extLst>
              <a:ext uri="{FF2B5EF4-FFF2-40B4-BE49-F238E27FC236}">
                <a16:creationId xmlns:a16="http://schemas.microsoft.com/office/drawing/2014/main" id="{B86473A2-BB16-4117-9FAD-80DAA1012633}"/>
              </a:ext>
            </a:extLst>
          </p:cNvPr>
          <p:cNvPicPr>
            <a:picLocks noGrp="1" noChangeAspect="1"/>
          </p:cNvPicPr>
          <p:nvPr>
            <p:ph type="pic" sz="quarter" idx="13"/>
          </p:nvPr>
        </p:nvPicPr>
        <p:blipFill>
          <a:blip r:embed="rId3">
            <a:extLst>
              <a:ext uri="{28A0092B-C50C-407E-A947-70E740481C1C}">
                <a14:useLocalDpi xmlns:a14="http://schemas.microsoft.com/office/drawing/2010/main"/>
              </a:ext>
            </a:extLst>
          </a:blip>
          <a:stretch>
            <a:fillRect/>
          </a:stretch>
        </p:blipFill>
        <p:spPr>
          <a:xfrm>
            <a:off x="143999" y="145413"/>
            <a:ext cx="4680001" cy="6477169"/>
          </a:xfrm>
        </p:spPr>
      </p:pic>
      <p:grpSp>
        <p:nvGrpSpPr>
          <p:cNvPr id="19" name="Groupe 18" descr="Espace réservé d’image">
            <a:extLst>
              <a:ext uri="{FF2B5EF4-FFF2-40B4-BE49-F238E27FC236}">
                <a16:creationId xmlns:a16="http://schemas.microsoft.com/office/drawing/2014/main" id="{BB6BAB5E-56A9-4E78-8778-39484DAF3BCE}"/>
              </a:ext>
            </a:extLst>
          </p:cNvPr>
          <p:cNvGrpSpPr/>
          <p:nvPr/>
        </p:nvGrpSpPr>
        <p:grpSpPr>
          <a:xfrm>
            <a:off x="323999" y="323998"/>
            <a:ext cx="4320000" cy="6120000"/>
            <a:chOff x="180000" y="180000"/>
            <a:chExt cx="4330700" cy="6292683"/>
          </a:xfrm>
        </p:grpSpPr>
        <p:sp>
          <p:nvSpPr>
            <p:cNvPr id="20" name="Rectangle 6">
              <a:extLst>
                <a:ext uri="{FF2B5EF4-FFF2-40B4-BE49-F238E27FC236}">
                  <a16:creationId xmlns:a16="http://schemas.microsoft.com/office/drawing/2014/main" id="{68477B4D-D607-4B29-84FD-3A057814D551}"/>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1" name="Rectangle 6">
              <a:extLst>
                <a:ext uri="{FF2B5EF4-FFF2-40B4-BE49-F238E27FC236}">
                  <a16:creationId xmlns:a16="http://schemas.microsoft.com/office/drawing/2014/main" id="{1F9BFE96-C2A2-4D45-A2B9-0D865A368628}"/>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3" name="Titre 2">
            <a:extLst>
              <a:ext uri="{FF2B5EF4-FFF2-40B4-BE49-F238E27FC236}">
                <a16:creationId xmlns:a16="http://schemas.microsoft.com/office/drawing/2014/main" id="{A9D2A798-EAD7-4A9E-8E13-92C8A6523B45}"/>
              </a:ext>
            </a:extLst>
          </p:cNvPr>
          <p:cNvSpPr>
            <a:spLocks noGrp="1"/>
          </p:cNvSpPr>
          <p:nvPr>
            <p:ph type="title"/>
          </p:nvPr>
        </p:nvSpPr>
        <p:spPr/>
        <p:txBody>
          <a:bodyPr rtlCol="0"/>
          <a:lstStyle/>
          <a:p>
            <a:pPr rtl="0"/>
            <a:r>
              <a:rPr lang="fr-FR" dirty="0"/>
              <a:t>Data Description</a:t>
            </a:r>
          </a:p>
        </p:txBody>
      </p:sp>
      <p:sp>
        <p:nvSpPr>
          <p:cNvPr id="12" name="Espace réservé du texte 11">
            <a:extLst>
              <a:ext uri="{FF2B5EF4-FFF2-40B4-BE49-F238E27FC236}">
                <a16:creationId xmlns:a16="http://schemas.microsoft.com/office/drawing/2014/main" id="{A067C501-D3C5-44F0-981A-33DA8BDEE478}"/>
              </a:ext>
            </a:extLst>
          </p:cNvPr>
          <p:cNvSpPr>
            <a:spLocks noGrp="1"/>
          </p:cNvSpPr>
          <p:nvPr>
            <p:ph type="body" sz="quarter" idx="32"/>
          </p:nvPr>
        </p:nvSpPr>
        <p:spPr/>
        <p:txBody>
          <a:bodyPr rtlCol="0"/>
          <a:lstStyle/>
          <a:p>
            <a:pPr rtl="0"/>
            <a:r>
              <a:rPr lang="en-US" b="0" i="0" dirty="0">
                <a:solidFill>
                  <a:srgbClr val="000000"/>
                </a:solidFill>
                <a:effectLst/>
                <a:latin typeface="Helvetica Neue"/>
              </a:rPr>
              <a:t>For the data retrieving we will set up some </a:t>
            </a:r>
            <a:r>
              <a:rPr lang="en-US" b="0" i="0" dirty="0" err="1">
                <a:solidFill>
                  <a:srgbClr val="000000"/>
                </a:solidFill>
                <a:effectLst/>
                <a:latin typeface="Helvetica Neue"/>
              </a:rPr>
              <a:t>criterias</a:t>
            </a:r>
            <a:r>
              <a:rPr lang="en-US" b="0" i="0" dirty="0">
                <a:solidFill>
                  <a:srgbClr val="000000"/>
                </a:solidFill>
                <a:effectLst/>
                <a:latin typeface="Helvetica Neue"/>
              </a:rPr>
              <a:t> :</a:t>
            </a:r>
            <a:endParaRPr lang="fr-FR" noProof="1"/>
          </a:p>
        </p:txBody>
      </p:sp>
      <p:pic>
        <p:nvPicPr>
          <p:cNvPr id="47" name="Espace réservé d’image 21" descr="Cible">
            <a:extLst>
              <a:ext uri="{FF2B5EF4-FFF2-40B4-BE49-F238E27FC236}">
                <a16:creationId xmlns:a16="http://schemas.microsoft.com/office/drawing/2014/main" id="{A26D9F01-4A78-1741-BD4B-121666D9E526}"/>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5481261" y="2584332"/>
            <a:ext cx="517329" cy="517329"/>
          </a:xfrm>
          <a:prstGeom prst="rect">
            <a:avLst/>
          </a:prstGeom>
          <a:noFill/>
          <a:ln w="95250" cap="sq" cmpd="sng" algn="ctr">
            <a:noFill/>
            <a:prstDash val="solid"/>
            <a:miter lim="800000"/>
          </a:ln>
          <a:effectLst/>
        </p:spPr>
      </p:pic>
      <p:sp>
        <p:nvSpPr>
          <p:cNvPr id="6" name="Espace réservé du texte 5">
            <a:extLst>
              <a:ext uri="{FF2B5EF4-FFF2-40B4-BE49-F238E27FC236}">
                <a16:creationId xmlns:a16="http://schemas.microsoft.com/office/drawing/2014/main" id="{1EC6C5CD-54F6-47E9-8E7A-FA7BB7264AAE}"/>
              </a:ext>
            </a:extLst>
          </p:cNvPr>
          <p:cNvSpPr>
            <a:spLocks noGrp="1"/>
          </p:cNvSpPr>
          <p:nvPr>
            <p:ph type="body" sz="quarter" idx="35"/>
          </p:nvPr>
        </p:nvSpPr>
        <p:spPr/>
        <p:txBody>
          <a:bodyPr rtlCol="0"/>
          <a:lstStyle/>
          <a:p>
            <a:pPr rtl="0"/>
            <a:r>
              <a:rPr lang="fr-FR" dirty="0"/>
              <a:t>Locations </a:t>
            </a:r>
          </a:p>
        </p:txBody>
      </p:sp>
      <p:sp>
        <p:nvSpPr>
          <p:cNvPr id="7" name="Espace réservé du texte 6">
            <a:extLst>
              <a:ext uri="{FF2B5EF4-FFF2-40B4-BE49-F238E27FC236}">
                <a16:creationId xmlns:a16="http://schemas.microsoft.com/office/drawing/2014/main" id="{110A51F8-6834-466B-82CC-026F0298D4CF}"/>
              </a:ext>
            </a:extLst>
          </p:cNvPr>
          <p:cNvSpPr>
            <a:spLocks noGrp="1"/>
          </p:cNvSpPr>
          <p:nvPr>
            <p:ph type="body" sz="quarter" idx="36"/>
          </p:nvPr>
        </p:nvSpPr>
        <p:spPr/>
        <p:txBody>
          <a:bodyPr rtlCol="0"/>
          <a:lstStyle/>
          <a:p>
            <a:pPr rtl="0"/>
            <a:r>
              <a:rPr lang="fr-FR" dirty="0" err="1"/>
              <a:t>Preferably</a:t>
            </a:r>
            <a:r>
              <a:rPr lang="fr-FR" dirty="0"/>
              <a:t> close to the center.</a:t>
            </a:r>
            <a:endParaRPr lang="fr-FR" noProof="1"/>
          </a:p>
        </p:txBody>
      </p:sp>
      <p:pic>
        <p:nvPicPr>
          <p:cNvPr id="49" name="Elemento grafico 51" descr="Statistics">
            <a:extLst>
              <a:ext uri="{FF2B5EF4-FFF2-40B4-BE49-F238E27FC236}">
                <a16:creationId xmlns:a16="http://schemas.microsoft.com/office/drawing/2014/main" id="{427698D4-A4B5-854F-87D5-B66DF453BD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81261" y="4211050"/>
            <a:ext cx="517329" cy="517329"/>
          </a:xfrm>
          <a:prstGeom prst="rect">
            <a:avLst/>
          </a:prstGeom>
          <a:noFill/>
          <a:ln w="95250" cap="sq" cmpd="sng" algn="ctr">
            <a:noFill/>
            <a:prstDash val="solid"/>
            <a:miter lim="800000"/>
          </a:ln>
          <a:effectLst/>
        </p:spPr>
      </p:pic>
      <p:sp>
        <p:nvSpPr>
          <p:cNvPr id="13" name="Espace réservé du texte 12">
            <a:extLst>
              <a:ext uri="{FF2B5EF4-FFF2-40B4-BE49-F238E27FC236}">
                <a16:creationId xmlns:a16="http://schemas.microsoft.com/office/drawing/2014/main" id="{A1A381F4-FED1-4DBE-86B2-2C8A89D7DFFE}"/>
              </a:ext>
            </a:extLst>
          </p:cNvPr>
          <p:cNvSpPr>
            <a:spLocks noGrp="1"/>
          </p:cNvSpPr>
          <p:nvPr>
            <p:ph type="body" sz="quarter" idx="45"/>
          </p:nvPr>
        </p:nvSpPr>
        <p:spPr/>
        <p:txBody>
          <a:bodyPr rtlCol="0"/>
          <a:lstStyle/>
          <a:p>
            <a:pPr rtl="0"/>
            <a:r>
              <a:rPr lang="fr-FR" dirty="0"/>
              <a:t>Trend</a:t>
            </a:r>
          </a:p>
        </p:txBody>
      </p:sp>
      <p:sp>
        <p:nvSpPr>
          <p:cNvPr id="14" name="Espace réservé du texte 13">
            <a:extLst>
              <a:ext uri="{FF2B5EF4-FFF2-40B4-BE49-F238E27FC236}">
                <a16:creationId xmlns:a16="http://schemas.microsoft.com/office/drawing/2014/main" id="{EF2EF3F1-E8C0-4986-AEF2-7A4C6C331C23}"/>
              </a:ext>
            </a:extLst>
          </p:cNvPr>
          <p:cNvSpPr>
            <a:spLocks noGrp="1"/>
          </p:cNvSpPr>
          <p:nvPr>
            <p:ph type="body" sz="quarter" idx="46"/>
          </p:nvPr>
        </p:nvSpPr>
        <p:spPr/>
        <p:txBody>
          <a:bodyPr rtlCol="0"/>
          <a:lstStyle/>
          <a:p>
            <a:pPr rtl="0"/>
            <a:r>
              <a:rPr lang="fr-FR" noProof="1"/>
              <a:t>Trending venues in the area</a:t>
            </a:r>
          </a:p>
        </p:txBody>
      </p:sp>
      <p:pic>
        <p:nvPicPr>
          <p:cNvPr id="48" name="Espace réservé d’image 28" descr="Kiosque avec un remplissage uni">
            <a:extLst>
              <a:ext uri="{FF2B5EF4-FFF2-40B4-BE49-F238E27FC236}">
                <a16:creationId xmlns:a16="http://schemas.microsoft.com/office/drawing/2014/main" id="{C7B97DB1-24CF-8C4E-83AE-239C618BD35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8878186" y="2584332"/>
            <a:ext cx="517329" cy="517329"/>
          </a:xfrm>
          <a:prstGeom prst="rect">
            <a:avLst/>
          </a:prstGeom>
          <a:noFill/>
          <a:ln w="95250" cap="sq" cmpd="sng" algn="ctr">
            <a:noFill/>
            <a:prstDash val="solid"/>
            <a:miter lim="800000"/>
          </a:ln>
          <a:effectLst/>
        </p:spPr>
      </p:pic>
      <p:sp>
        <p:nvSpPr>
          <p:cNvPr id="8" name="Espace réservé du texte 7">
            <a:extLst>
              <a:ext uri="{FF2B5EF4-FFF2-40B4-BE49-F238E27FC236}">
                <a16:creationId xmlns:a16="http://schemas.microsoft.com/office/drawing/2014/main" id="{3F1438D8-4715-4E36-AB12-9B63E931B12B}"/>
              </a:ext>
            </a:extLst>
          </p:cNvPr>
          <p:cNvSpPr>
            <a:spLocks noGrp="1"/>
          </p:cNvSpPr>
          <p:nvPr>
            <p:ph type="body" sz="quarter" idx="37"/>
          </p:nvPr>
        </p:nvSpPr>
        <p:spPr/>
        <p:txBody>
          <a:bodyPr rtlCol="0"/>
          <a:lstStyle/>
          <a:p>
            <a:pPr rtl="0"/>
            <a:r>
              <a:rPr lang="fr-FR" dirty="0"/>
              <a:t>Restaurants</a:t>
            </a:r>
          </a:p>
        </p:txBody>
      </p:sp>
      <p:sp>
        <p:nvSpPr>
          <p:cNvPr id="9" name="Espace réservé du texte 8">
            <a:extLst>
              <a:ext uri="{FF2B5EF4-FFF2-40B4-BE49-F238E27FC236}">
                <a16:creationId xmlns:a16="http://schemas.microsoft.com/office/drawing/2014/main" id="{C78451CB-94B6-41DA-90B3-95CAD1B0E7B0}"/>
              </a:ext>
            </a:extLst>
          </p:cNvPr>
          <p:cNvSpPr>
            <a:spLocks noGrp="1"/>
          </p:cNvSpPr>
          <p:nvPr>
            <p:ph type="body" sz="quarter" idx="38"/>
          </p:nvPr>
        </p:nvSpPr>
        <p:spPr/>
        <p:txBody>
          <a:bodyPr rtlCol="0"/>
          <a:lstStyle/>
          <a:p>
            <a:pPr rtl="0"/>
            <a:r>
              <a:rPr lang="fr-FR" dirty="0"/>
              <a:t>List by borough</a:t>
            </a:r>
            <a:endParaRPr lang="fr-FR" noProof="1"/>
          </a:p>
        </p:txBody>
      </p:sp>
      <p:sp>
        <p:nvSpPr>
          <p:cNvPr id="5" name="Espace réservé du numéro de diapositive 4">
            <a:extLst>
              <a:ext uri="{FF2B5EF4-FFF2-40B4-BE49-F238E27FC236}">
                <a16:creationId xmlns:a16="http://schemas.microsoft.com/office/drawing/2014/main" id="{12CB0BC8-0F62-4186-A6C6-0B88B01D736F}"/>
              </a:ext>
            </a:extLst>
          </p:cNvPr>
          <p:cNvSpPr>
            <a:spLocks noGrp="1"/>
          </p:cNvSpPr>
          <p:nvPr>
            <p:ph type="sldNum" sz="quarter" idx="11"/>
          </p:nvPr>
        </p:nvSpPr>
        <p:spPr/>
        <p:txBody>
          <a:bodyPr rtlCol="0"/>
          <a:lstStyle/>
          <a:p>
            <a:pPr rtl="0"/>
            <a:fld id="{19B51A1E-902D-48AF-9020-955120F399B6}" type="slidenum">
              <a:rPr lang="fr-FR" smtClean="0"/>
              <a:pPr rtl="0"/>
              <a:t>3</a:t>
            </a:fld>
            <a:endParaRPr lang="fr-FR" dirty="0"/>
          </a:p>
        </p:txBody>
      </p:sp>
    </p:spTree>
    <p:extLst>
      <p:ext uri="{BB962C8B-B14F-4D97-AF65-F5344CB8AC3E}">
        <p14:creationId xmlns:p14="http://schemas.microsoft.com/office/powerpoint/2010/main" val="239144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75664B8F-0B8C-41E5-B3A1-50F124556A75}"/>
              </a:ext>
            </a:extLst>
          </p:cNvPr>
          <p:cNvSpPr>
            <a:spLocks noGrp="1"/>
          </p:cNvSpPr>
          <p:nvPr>
            <p:ph type="pic" sz="quarter" idx="13"/>
          </p:nvPr>
        </p:nvSpPr>
        <p:spPr/>
      </p:sp>
      <p:sp>
        <p:nvSpPr>
          <p:cNvPr id="3" name="Titre 2">
            <a:extLst>
              <a:ext uri="{FF2B5EF4-FFF2-40B4-BE49-F238E27FC236}">
                <a16:creationId xmlns:a16="http://schemas.microsoft.com/office/drawing/2014/main" id="{07B6C50C-93CF-4CCB-BAC1-F28CB0BBB2B1}"/>
              </a:ext>
            </a:extLst>
          </p:cNvPr>
          <p:cNvSpPr>
            <a:spLocks noGrp="1"/>
          </p:cNvSpPr>
          <p:nvPr>
            <p:ph type="title"/>
          </p:nvPr>
        </p:nvSpPr>
        <p:spPr/>
        <p:txBody>
          <a:bodyPr/>
          <a:lstStyle/>
          <a:p>
            <a:r>
              <a:rPr lang="fr-FR" dirty="0"/>
              <a:t>Data description</a:t>
            </a:r>
          </a:p>
        </p:txBody>
      </p:sp>
      <p:sp>
        <p:nvSpPr>
          <p:cNvPr id="5" name="Espace réservé du numéro de diapositive 4">
            <a:extLst>
              <a:ext uri="{FF2B5EF4-FFF2-40B4-BE49-F238E27FC236}">
                <a16:creationId xmlns:a16="http://schemas.microsoft.com/office/drawing/2014/main" id="{F32AECCA-001E-4968-BDF4-77A41DB83EF9}"/>
              </a:ext>
            </a:extLst>
          </p:cNvPr>
          <p:cNvSpPr>
            <a:spLocks noGrp="1"/>
          </p:cNvSpPr>
          <p:nvPr>
            <p:ph type="sldNum" sz="quarter" idx="11"/>
          </p:nvPr>
        </p:nvSpPr>
        <p:spPr/>
        <p:txBody>
          <a:bodyPr/>
          <a:lstStyle/>
          <a:p>
            <a:pPr rtl="0"/>
            <a:fld id="{19B51A1E-902D-48AF-9020-955120F399B6}" type="slidenum">
              <a:rPr lang="fr-FR" noProof="0" smtClean="0"/>
              <a:pPr rtl="0"/>
              <a:t>4</a:t>
            </a:fld>
            <a:endParaRPr lang="fr-FR" noProof="0"/>
          </a:p>
        </p:txBody>
      </p:sp>
      <p:sp>
        <p:nvSpPr>
          <p:cNvPr id="6" name="Espace réservé du texte 5">
            <a:extLst>
              <a:ext uri="{FF2B5EF4-FFF2-40B4-BE49-F238E27FC236}">
                <a16:creationId xmlns:a16="http://schemas.microsoft.com/office/drawing/2014/main" id="{6691B4D1-55CE-42A4-9642-7AD4F974DF1B}"/>
              </a:ext>
            </a:extLst>
          </p:cNvPr>
          <p:cNvSpPr>
            <a:spLocks noGrp="1"/>
          </p:cNvSpPr>
          <p:nvPr>
            <p:ph type="body" sz="quarter" idx="35"/>
          </p:nvPr>
        </p:nvSpPr>
        <p:spPr/>
        <p:txBody>
          <a:bodyPr/>
          <a:lstStyle/>
          <a:p>
            <a:r>
              <a:rPr lang="fr-FR" dirty="0"/>
              <a:t>Paris</a:t>
            </a:r>
          </a:p>
        </p:txBody>
      </p:sp>
      <p:sp>
        <p:nvSpPr>
          <p:cNvPr id="7" name="Espace réservé du texte 6">
            <a:extLst>
              <a:ext uri="{FF2B5EF4-FFF2-40B4-BE49-F238E27FC236}">
                <a16:creationId xmlns:a16="http://schemas.microsoft.com/office/drawing/2014/main" id="{25E384B8-C7AE-4BE1-813D-659335E74E76}"/>
              </a:ext>
            </a:extLst>
          </p:cNvPr>
          <p:cNvSpPr>
            <a:spLocks noGrp="1"/>
          </p:cNvSpPr>
          <p:nvPr>
            <p:ph type="body" sz="quarter" idx="36"/>
          </p:nvPr>
        </p:nvSpPr>
        <p:spPr/>
        <p:txBody>
          <a:bodyPr/>
          <a:lstStyle/>
          <a:p>
            <a:r>
              <a:rPr lang="fr-FR" dirty="0" err="1"/>
              <a:t>Dataset</a:t>
            </a:r>
            <a:r>
              <a:rPr lang="fr-FR" dirty="0"/>
              <a:t> of Paris Arrondissements</a:t>
            </a:r>
          </a:p>
        </p:txBody>
      </p:sp>
      <p:sp>
        <p:nvSpPr>
          <p:cNvPr id="8" name="Espace réservé du texte 7">
            <a:extLst>
              <a:ext uri="{FF2B5EF4-FFF2-40B4-BE49-F238E27FC236}">
                <a16:creationId xmlns:a16="http://schemas.microsoft.com/office/drawing/2014/main" id="{BD2B91B2-1B05-4A0F-866A-5D7FE811D037}"/>
              </a:ext>
            </a:extLst>
          </p:cNvPr>
          <p:cNvSpPr>
            <a:spLocks noGrp="1"/>
          </p:cNvSpPr>
          <p:nvPr>
            <p:ph type="body" sz="quarter" idx="37"/>
          </p:nvPr>
        </p:nvSpPr>
        <p:spPr/>
        <p:txBody>
          <a:bodyPr/>
          <a:lstStyle/>
          <a:p>
            <a:r>
              <a:rPr lang="fr-FR" dirty="0"/>
              <a:t>location</a:t>
            </a:r>
          </a:p>
        </p:txBody>
      </p:sp>
      <p:sp>
        <p:nvSpPr>
          <p:cNvPr id="9" name="Espace réservé du texte 8">
            <a:extLst>
              <a:ext uri="{FF2B5EF4-FFF2-40B4-BE49-F238E27FC236}">
                <a16:creationId xmlns:a16="http://schemas.microsoft.com/office/drawing/2014/main" id="{E5A0C5C8-CF31-4EA5-A9F6-4BC548F29828}"/>
              </a:ext>
            </a:extLst>
          </p:cNvPr>
          <p:cNvSpPr>
            <a:spLocks noGrp="1"/>
          </p:cNvSpPr>
          <p:nvPr>
            <p:ph type="body" sz="quarter" idx="38"/>
          </p:nvPr>
        </p:nvSpPr>
        <p:spPr/>
        <p:txBody>
          <a:bodyPr/>
          <a:lstStyle/>
          <a:p>
            <a:r>
              <a:rPr lang="en-US" dirty="0"/>
              <a:t>the latitude and longitude of those districts.</a:t>
            </a:r>
            <a:endParaRPr lang="fr-FR" dirty="0"/>
          </a:p>
        </p:txBody>
      </p:sp>
      <p:sp>
        <p:nvSpPr>
          <p:cNvPr id="10" name="Espace réservé pour une image  9">
            <a:extLst>
              <a:ext uri="{FF2B5EF4-FFF2-40B4-BE49-F238E27FC236}">
                <a16:creationId xmlns:a16="http://schemas.microsoft.com/office/drawing/2014/main" id="{57143E88-DB97-4CDD-9950-1A6EBF8F128E}"/>
              </a:ext>
            </a:extLst>
          </p:cNvPr>
          <p:cNvSpPr>
            <a:spLocks noGrp="1"/>
          </p:cNvSpPr>
          <p:nvPr>
            <p:ph type="pic" sz="quarter" idx="43"/>
          </p:nvPr>
        </p:nvSpPr>
        <p:spPr/>
      </p:sp>
      <p:sp>
        <p:nvSpPr>
          <p:cNvPr id="11" name="Espace réservé pour une image  10">
            <a:extLst>
              <a:ext uri="{FF2B5EF4-FFF2-40B4-BE49-F238E27FC236}">
                <a16:creationId xmlns:a16="http://schemas.microsoft.com/office/drawing/2014/main" id="{CAC4BE70-E3C5-4BEA-9A06-90F4F96F7179}"/>
              </a:ext>
            </a:extLst>
          </p:cNvPr>
          <p:cNvSpPr>
            <a:spLocks noGrp="1"/>
          </p:cNvSpPr>
          <p:nvPr>
            <p:ph type="pic" sz="quarter" idx="44"/>
          </p:nvPr>
        </p:nvSpPr>
        <p:spPr/>
      </p:sp>
      <p:sp>
        <p:nvSpPr>
          <p:cNvPr id="12" name="Espace réservé du texte 11">
            <a:extLst>
              <a:ext uri="{FF2B5EF4-FFF2-40B4-BE49-F238E27FC236}">
                <a16:creationId xmlns:a16="http://schemas.microsoft.com/office/drawing/2014/main" id="{1E95F8E5-F35A-4B2E-8E8D-7BC556C234BC}"/>
              </a:ext>
            </a:extLst>
          </p:cNvPr>
          <p:cNvSpPr>
            <a:spLocks noGrp="1"/>
          </p:cNvSpPr>
          <p:nvPr>
            <p:ph type="body" sz="quarter" idx="32"/>
          </p:nvPr>
        </p:nvSpPr>
        <p:spPr/>
        <p:txBody>
          <a:bodyPr/>
          <a:lstStyle/>
          <a:p>
            <a:r>
              <a:rPr lang="en-US" dirty="0"/>
              <a:t>for those </a:t>
            </a:r>
            <a:r>
              <a:rPr lang="en-US" dirty="0" err="1"/>
              <a:t>criterias</a:t>
            </a:r>
            <a:r>
              <a:rPr lang="en-US" dirty="0"/>
              <a:t> we will need to retrieve multiple data sets :</a:t>
            </a:r>
          </a:p>
          <a:p>
            <a:endParaRPr lang="fr-FR" dirty="0"/>
          </a:p>
        </p:txBody>
      </p:sp>
      <p:sp>
        <p:nvSpPr>
          <p:cNvPr id="13" name="Espace réservé du texte 12">
            <a:extLst>
              <a:ext uri="{FF2B5EF4-FFF2-40B4-BE49-F238E27FC236}">
                <a16:creationId xmlns:a16="http://schemas.microsoft.com/office/drawing/2014/main" id="{ADF5D277-3EB6-4E1C-8401-FA1947A4C353}"/>
              </a:ext>
            </a:extLst>
          </p:cNvPr>
          <p:cNvSpPr>
            <a:spLocks noGrp="1"/>
          </p:cNvSpPr>
          <p:nvPr>
            <p:ph type="body" sz="quarter" idx="45"/>
          </p:nvPr>
        </p:nvSpPr>
        <p:spPr/>
        <p:txBody>
          <a:bodyPr/>
          <a:lstStyle/>
          <a:p>
            <a:r>
              <a:rPr lang="fr-FR" dirty="0" err="1"/>
              <a:t>Foursquare</a:t>
            </a:r>
            <a:r>
              <a:rPr lang="fr-FR" dirty="0"/>
              <a:t> API</a:t>
            </a:r>
          </a:p>
        </p:txBody>
      </p:sp>
      <p:sp>
        <p:nvSpPr>
          <p:cNvPr id="14" name="Espace réservé du texte 13">
            <a:extLst>
              <a:ext uri="{FF2B5EF4-FFF2-40B4-BE49-F238E27FC236}">
                <a16:creationId xmlns:a16="http://schemas.microsoft.com/office/drawing/2014/main" id="{711B98BD-22E2-4AF5-A30B-FC075255FCB0}"/>
              </a:ext>
            </a:extLst>
          </p:cNvPr>
          <p:cNvSpPr>
            <a:spLocks noGrp="1"/>
          </p:cNvSpPr>
          <p:nvPr>
            <p:ph type="body" sz="quarter" idx="46"/>
          </p:nvPr>
        </p:nvSpPr>
        <p:spPr/>
        <p:txBody>
          <a:bodyPr/>
          <a:lstStyle/>
          <a:p>
            <a:r>
              <a:rPr lang="fr-FR" dirty="0" err="1"/>
              <a:t>Dataset</a:t>
            </a:r>
            <a:r>
              <a:rPr lang="fr-FR" dirty="0"/>
              <a:t> of venues</a:t>
            </a:r>
          </a:p>
        </p:txBody>
      </p:sp>
      <p:sp>
        <p:nvSpPr>
          <p:cNvPr id="17" name="Espace réservé pour une image  16">
            <a:extLst>
              <a:ext uri="{FF2B5EF4-FFF2-40B4-BE49-F238E27FC236}">
                <a16:creationId xmlns:a16="http://schemas.microsoft.com/office/drawing/2014/main" id="{D45D8C58-2B4E-4073-9279-FFB686006293}"/>
              </a:ext>
            </a:extLst>
          </p:cNvPr>
          <p:cNvSpPr>
            <a:spLocks noGrp="1"/>
          </p:cNvSpPr>
          <p:nvPr>
            <p:ph type="pic" sz="quarter" idx="49"/>
          </p:nvPr>
        </p:nvSpPr>
        <p:spPr/>
      </p:sp>
      <p:pic>
        <p:nvPicPr>
          <p:cNvPr id="19" name="Espace réservé d’image 16" descr="Photo de gratte-ciel en contre-plongée">
            <a:extLst>
              <a:ext uri="{FF2B5EF4-FFF2-40B4-BE49-F238E27FC236}">
                <a16:creationId xmlns:a16="http://schemas.microsoft.com/office/drawing/2014/main" id="{348A5A5D-725A-4D6C-9758-C398F0A15F9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3999" y="145413"/>
            <a:ext cx="4680001" cy="6477169"/>
          </a:xfrm>
          <a:prstGeom prst="rect">
            <a:avLst/>
          </a:prstGeom>
          <a:solidFill>
            <a:schemeClr val="bg1">
              <a:lumMod val="95000"/>
            </a:schemeClr>
          </a:solidFill>
        </p:spPr>
      </p:pic>
      <p:pic>
        <p:nvPicPr>
          <p:cNvPr id="20" name="Graphique 19" descr="Map with pin">
            <a:extLst>
              <a:ext uri="{FF2B5EF4-FFF2-40B4-BE49-F238E27FC236}">
                <a16:creationId xmlns:a16="http://schemas.microsoft.com/office/drawing/2014/main" id="{704C57EE-D0E4-4729-A50F-6EB562957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5716" y="2424382"/>
            <a:ext cx="569063" cy="660284"/>
          </a:xfrm>
          <a:prstGeom prst="rect">
            <a:avLst/>
          </a:prstGeom>
          <a:noFill/>
          <a:ln w="95250" cap="sq" cmpd="sng" algn="ctr">
            <a:noFill/>
            <a:prstDash val="solid"/>
            <a:miter lim="800000"/>
          </a:ln>
          <a:effectLst/>
        </p:spPr>
      </p:pic>
      <p:pic>
        <p:nvPicPr>
          <p:cNvPr id="21" name="Graphique 20" descr="Map compass">
            <a:extLst>
              <a:ext uri="{FF2B5EF4-FFF2-40B4-BE49-F238E27FC236}">
                <a16:creationId xmlns:a16="http://schemas.microsoft.com/office/drawing/2014/main" id="{3F5E419D-91D2-4CEA-9171-D927B32ABB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62844" y="2424383"/>
            <a:ext cx="569062" cy="657208"/>
          </a:xfrm>
          <a:prstGeom prst="rect">
            <a:avLst/>
          </a:prstGeom>
          <a:noFill/>
          <a:ln w="95250" cap="sq" cmpd="sng" algn="ctr">
            <a:noFill/>
            <a:prstDash val="solid"/>
            <a:miter lim="800000"/>
          </a:ln>
          <a:effectLst/>
        </p:spPr>
      </p:pic>
      <p:pic>
        <p:nvPicPr>
          <p:cNvPr id="23" name="Espace réservé d’image 2" descr="Lingots d’or">
            <a:extLst>
              <a:ext uri="{FF2B5EF4-FFF2-40B4-BE49-F238E27FC236}">
                <a16:creationId xmlns:a16="http://schemas.microsoft.com/office/drawing/2014/main" id="{86CA5910-2288-47BA-8FB4-2B4420FF53FE}"/>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5435717" y="4139247"/>
            <a:ext cx="569062" cy="569062"/>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09053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descr="Une image contenant carte&#10;&#10;Description générée automatiquement">
            <a:extLst>
              <a:ext uri="{FF2B5EF4-FFF2-40B4-BE49-F238E27FC236}">
                <a16:creationId xmlns:a16="http://schemas.microsoft.com/office/drawing/2014/main" id="{9EE0FD55-B32C-48E5-B611-E84FA9E68AA2}"/>
              </a:ext>
            </a:extLst>
          </p:cNvPr>
          <p:cNvPicPr>
            <a:picLocks noGrp="1" noChangeAspect="1"/>
          </p:cNvPicPr>
          <p:nvPr>
            <p:ph type="pic" sz="quarter" idx="13"/>
          </p:nvPr>
        </p:nvPicPr>
        <p:blipFill rotWithShape="1">
          <a:blip r:embed="rId3"/>
          <a:srcRect l="18874" r="19096"/>
          <a:stretch/>
        </p:blipFill>
        <p:spPr>
          <a:xfrm>
            <a:off x="5217319" y="1255405"/>
            <a:ext cx="6974680" cy="3935414"/>
          </a:xfrm>
          <a:noFill/>
        </p:spPr>
      </p:pic>
      <p:sp>
        <p:nvSpPr>
          <p:cNvPr id="3" name="Espace réservé du contenu 2">
            <a:extLst>
              <a:ext uri="{FF2B5EF4-FFF2-40B4-BE49-F238E27FC236}">
                <a16:creationId xmlns:a16="http://schemas.microsoft.com/office/drawing/2014/main" id="{46F3FAAD-3533-4254-8878-00AFC4F2CA55}"/>
              </a:ext>
            </a:extLst>
          </p:cNvPr>
          <p:cNvSpPr>
            <a:spLocks noGrp="1"/>
          </p:cNvSpPr>
          <p:nvPr>
            <p:ph idx="1"/>
          </p:nvPr>
        </p:nvSpPr>
        <p:spPr>
          <a:xfrm>
            <a:off x="424370" y="948267"/>
            <a:ext cx="3978665" cy="4984125"/>
          </a:xfrm>
        </p:spPr>
        <p:txBody>
          <a:bodyPr rtlCol="0">
            <a:normAutofit lnSpcReduction="10000"/>
          </a:bodyPr>
          <a:lstStyle/>
          <a:p>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K-means clustering algorithm to categorize each of the subdistricts within Paris</a:t>
            </a:r>
            <a:endParaRPr lang="fr-FR" sz="1800" kern="1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A one-hot encoding will be done on the venue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dataframe</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and it will be grouped by subdistrict. The encoding will return venue categories as column per subdistrict, which will then be grouped to provide weighting of venue type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occurence</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on each subdistrict.</a:t>
            </a:r>
            <a:endParaRPr lang="fr-FR" sz="1800" kern="1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encoded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dataframe</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will be further filtered into top venues before the K-means clustering algorithm will be run over it. This will return cluster labels over the subdistricts. The clusters will be observed one by one manually to determine its content.</a:t>
            </a:r>
            <a:endParaRPr lang="fr-FR" sz="1800" kern="1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Recommendation will be made based on the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clusterring</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a:t>
            </a:r>
            <a:endParaRPr lang="fr-FR"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7314EF13-6714-4D25-9365-6F3B5EA805C2}"/>
              </a:ext>
            </a:extLst>
          </p:cNvPr>
          <p:cNvSpPr>
            <a:spLocks noGrp="1"/>
          </p:cNvSpPr>
          <p:nvPr>
            <p:ph type="sldNum" sz="quarter" idx="11"/>
          </p:nvPr>
        </p:nvSpPr>
        <p:spPr>
          <a:xfrm>
            <a:off x="11409431" y="6213621"/>
            <a:ext cx="537262" cy="365125"/>
          </a:xfrm>
        </p:spPr>
        <p:txBody>
          <a:bodyPr rtlCol="0" anchor="ctr">
            <a:normAutofit/>
          </a:bodyPr>
          <a:lstStyle/>
          <a:p>
            <a:pPr rtl="0">
              <a:spcAft>
                <a:spcPts val="600"/>
              </a:spcAft>
            </a:pPr>
            <a:fld id="{19B51A1E-902D-48AF-9020-955120F399B6}" type="slidenum">
              <a:rPr lang="fr-FR" smtClean="0"/>
              <a:pPr rtl="0">
                <a:spcAft>
                  <a:spcPts val="600"/>
                </a:spcAft>
              </a:pPr>
              <a:t>5</a:t>
            </a:fld>
            <a:endParaRPr lang="fr-FR"/>
          </a:p>
        </p:txBody>
      </p:sp>
      <p:sp>
        <p:nvSpPr>
          <p:cNvPr id="5" name="Espace réservé du pied de page 4">
            <a:extLst>
              <a:ext uri="{FF2B5EF4-FFF2-40B4-BE49-F238E27FC236}">
                <a16:creationId xmlns:a16="http://schemas.microsoft.com/office/drawing/2014/main" id="{B505415D-B6D1-44B8-BE58-3D9FE5A9B076}"/>
              </a:ext>
            </a:extLst>
          </p:cNvPr>
          <p:cNvSpPr>
            <a:spLocks noGrp="1"/>
          </p:cNvSpPr>
          <p:nvPr>
            <p:ph type="ftr" sz="quarter" idx="12"/>
          </p:nvPr>
        </p:nvSpPr>
        <p:spPr>
          <a:xfrm>
            <a:off x="7089975" y="6487997"/>
            <a:ext cx="4114800" cy="206104"/>
          </a:xfrm>
        </p:spPr>
        <p:txBody>
          <a:bodyPr rtlCol="0" anchor="b">
            <a:normAutofit/>
          </a:bodyPr>
          <a:lstStyle/>
          <a:p>
            <a:pPr rtl="0">
              <a:spcAft>
                <a:spcPts val="600"/>
              </a:spcAft>
            </a:pPr>
            <a:r>
              <a:rPr lang="fr-FR" dirty="0"/>
              <a:t>Ajouter un pied de page</a:t>
            </a:r>
            <a:endParaRPr lang="fr-FR"/>
          </a:p>
        </p:txBody>
      </p:sp>
      <p:sp>
        <p:nvSpPr>
          <p:cNvPr id="6" name="Titre 5">
            <a:extLst>
              <a:ext uri="{FF2B5EF4-FFF2-40B4-BE49-F238E27FC236}">
                <a16:creationId xmlns:a16="http://schemas.microsoft.com/office/drawing/2014/main" id="{0D8BC0DD-63B7-4597-9A0D-AFD9372243E4}"/>
              </a:ext>
            </a:extLst>
          </p:cNvPr>
          <p:cNvSpPr>
            <a:spLocks noGrp="1"/>
          </p:cNvSpPr>
          <p:nvPr>
            <p:ph type="title"/>
          </p:nvPr>
        </p:nvSpPr>
        <p:spPr>
          <a:xfrm>
            <a:off x="432000" y="432000"/>
            <a:ext cx="3971035" cy="432000"/>
          </a:xfrm>
        </p:spPr>
        <p:txBody>
          <a:bodyPr rtlCol="0" anchor="t">
            <a:normAutofit/>
          </a:bodyPr>
          <a:lstStyle/>
          <a:p>
            <a:pPr rtl="0"/>
            <a:r>
              <a:rPr lang="fr-FR" sz="3000" dirty="0" err="1"/>
              <a:t>Methodology</a:t>
            </a:r>
            <a:endParaRPr lang="fr-FR" sz="3000" dirty="0"/>
          </a:p>
        </p:txBody>
      </p:sp>
    </p:spTree>
    <p:extLst>
      <p:ext uri="{BB962C8B-B14F-4D97-AF65-F5344CB8AC3E}">
        <p14:creationId xmlns:p14="http://schemas.microsoft.com/office/powerpoint/2010/main" val="290870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Étagères en métal dessinées sur un plafond">
            <a:extLst>
              <a:ext uri="{FF2B5EF4-FFF2-40B4-BE49-F238E27FC236}">
                <a16:creationId xmlns:a16="http://schemas.microsoft.com/office/drawing/2014/main" id="{8FDCC8BE-5223-4CB6-8D1A-CF93D63652E9}"/>
              </a:ext>
            </a:extLst>
          </p:cNvPr>
          <p:cNvPicPr>
            <a:picLocks noGrp="1" noChangeAspect="1"/>
          </p:cNvPicPr>
          <p:nvPr>
            <p:ph type="pic" sz="quarter" idx="13"/>
          </p:nvPr>
        </p:nvPicPr>
        <p:blipFill>
          <a:blip r:embed="rId3">
            <a:extLst>
              <a:ext uri="{28A0092B-C50C-407E-A947-70E740481C1C}">
                <a14:useLocalDpi xmlns:a14="http://schemas.microsoft.com/office/drawing/2010/main"/>
              </a:ext>
            </a:extLst>
          </a:blip>
          <a:stretch>
            <a:fillRect/>
          </a:stretch>
        </p:blipFill>
        <p:spPr>
          <a:xfrm>
            <a:off x="0" y="1698"/>
            <a:ext cx="12192000" cy="6010054"/>
          </a:xfrm>
        </p:spPr>
      </p:pic>
      <p:sp>
        <p:nvSpPr>
          <p:cNvPr id="3" name="Titre 2">
            <a:extLst>
              <a:ext uri="{FF2B5EF4-FFF2-40B4-BE49-F238E27FC236}">
                <a16:creationId xmlns:a16="http://schemas.microsoft.com/office/drawing/2014/main" id="{15B08D19-26C2-431E-9138-F390BDD0F79C}"/>
              </a:ext>
            </a:extLst>
          </p:cNvPr>
          <p:cNvSpPr>
            <a:spLocks noGrp="1"/>
          </p:cNvSpPr>
          <p:nvPr>
            <p:ph type="ctrTitle"/>
          </p:nvPr>
        </p:nvSpPr>
        <p:spPr>
          <a:xfrm>
            <a:off x="7189200" y="163897"/>
            <a:ext cx="4860000" cy="5724000"/>
          </a:xfrm>
        </p:spPr>
        <p:txBody>
          <a:bodyPr rtlCol="0"/>
          <a:lstStyle/>
          <a:p>
            <a:pPr rtl="0"/>
            <a:r>
              <a:rPr lang="fr-FR" dirty="0" err="1"/>
              <a:t>Analysis</a:t>
            </a:r>
            <a:endParaRPr lang="fr-FR" dirty="0"/>
          </a:p>
        </p:txBody>
      </p:sp>
      <p:sp>
        <p:nvSpPr>
          <p:cNvPr id="9" name="Rectangle 6" descr="Ligne de séparation d’accentuation">
            <a:extLst>
              <a:ext uri="{FF2B5EF4-FFF2-40B4-BE49-F238E27FC236}">
                <a16:creationId xmlns:a16="http://schemas.microsoft.com/office/drawing/2014/main" id="{125F0C7C-308A-40B5-BDB9-10CCBC2380B5}"/>
              </a:ext>
              <a:ext uri="{C183D7F6-B498-43B3-948B-1728B52AA6E4}">
                <adec:decorative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13" name="Espace réservé d’image 12" descr="Image de plan">
            <a:extLst>
              <a:ext uri="{FF2B5EF4-FFF2-40B4-BE49-F238E27FC236}">
                <a16:creationId xmlns:a16="http://schemas.microsoft.com/office/drawing/2014/main" id="{5B202DF4-C175-4E49-B8FA-60E2FD798765}"/>
              </a:ext>
            </a:extLst>
          </p:cNvPr>
          <p:cNvPicPr>
            <a:picLocks noGrp="1" noChangeAspect="1"/>
          </p:cNvPicPr>
          <p:nvPr>
            <p:ph type="pic" sz="quarter" idx="14"/>
          </p:nvPr>
        </p:nvPicPr>
        <p:blipFill>
          <a:blip r:embed="rId4">
            <a:extLst>
              <a:ext uri="{28A0092B-C50C-407E-A947-70E740481C1C}">
                <a14:useLocalDpi xmlns:a14="http://schemas.microsoft.com/office/drawing/2010/main"/>
              </a:ext>
            </a:extLst>
          </a:blip>
          <a:stretch>
            <a:fillRect/>
          </a:stretch>
        </p:blipFill>
        <p:spPr>
          <a:xfrm>
            <a:off x="7652806" y="766482"/>
            <a:ext cx="3932788" cy="1868074"/>
          </a:xfrm>
        </p:spPr>
      </p:pic>
      <p:sp>
        <p:nvSpPr>
          <p:cNvPr id="8" name="Rectangle 6" descr="Séparateur d’accentuation d’image inférieur">
            <a:extLst>
              <a:ext uri="{FF2B5EF4-FFF2-40B4-BE49-F238E27FC236}">
                <a16:creationId xmlns:a16="http://schemas.microsoft.com/office/drawing/2014/main" id="{30600985-B2DF-4BDC-A233-B58FEEFD0B2B}"/>
              </a:ext>
              <a:ext uri="{C183D7F6-B498-43B3-948B-1728B52AA6E4}">
                <adec:decorative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Sous-titre 3">
            <a:extLst>
              <a:ext uri="{FF2B5EF4-FFF2-40B4-BE49-F238E27FC236}">
                <a16:creationId xmlns:a16="http://schemas.microsoft.com/office/drawing/2014/main" id="{8A726CC1-B260-4FE5-87C1-F6F4BC6F21A3}"/>
              </a:ext>
            </a:extLst>
          </p:cNvPr>
          <p:cNvSpPr>
            <a:spLocks noGrp="1"/>
          </p:cNvSpPr>
          <p:nvPr>
            <p:ph type="subTitle" idx="1"/>
          </p:nvPr>
        </p:nvSpPr>
        <p:spPr/>
        <p:txBody>
          <a:bodyPr rtlCol="0"/>
          <a:lstStyle/>
          <a:p>
            <a:pPr rtl="0"/>
            <a:r>
              <a:rPr lang="fr-FR" dirty="0" err="1"/>
              <a:t>Elbow</a:t>
            </a:r>
            <a:r>
              <a:rPr lang="fr-FR" dirty="0"/>
              <a:t> technique and silhouette </a:t>
            </a:r>
            <a:endParaRPr lang="fr-FR" noProof="1"/>
          </a:p>
        </p:txBody>
      </p:sp>
      <p:sp>
        <p:nvSpPr>
          <p:cNvPr id="6" name="Espace réservé du pied de page 5">
            <a:extLst>
              <a:ext uri="{FF2B5EF4-FFF2-40B4-BE49-F238E27FC236}">
                <a16:creationId xmlns:a16="http://schemas.microsoft.com/office/drawing/2014/main" id="{FD2EBB80-2E0B-4A8B-8903-78DB389C5A37}"/>
              </a:ext>
            </a:extLst>
          </p:cNvPr>
          <p:cNvSpPr>
            <a:spLocks noGrp="1"/>
          </p:cNvSpPr>
          <p:nvPr>
            <p:ph type="ftr" sz="quarter" idx="12"/>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C0BCDD0B-55B2-4C56-A95D-0116EAD85AA5}"/>
              </a:ext>
            </a:extLst>
          </p:cNvPr>
          <p:cNvSpPr>
            <a:spLocks noGrp="1"/>
          </p:cNvSpPr>
          <p:nvPr>
            <p:ph type="sldNum" sz="quarter" idx="11"/>
          </p:nvPr>
        </p:nvSpPr>
        <p:spPr/>
        <p:txBody>
          <a:bodyPr rtlCol="0"/>
          <a:lstStyle/>
          <a:p>
            <a:pPr rtl="0"/>
            <a:fld id="{19B51A1E-902D-48AF-9020-955120F399B6}" type="slidenum">
              <a:rPr lang="fr-FR" smtClean="0"/>
              <a:pPr rtl="0"/>
              <a:t>6</a:t>
            </a:fld>
            <a:endParaRPr lang="fr-FR" dirty="0"/>
          </a:p>
        </p:txBody>
      </p:sp>
    </p:spTree>
    <p:extLst>
      <p:ext uri="{BB962C8B-B14F-4D97-AF65-F5344CB8AC3E}">
        <p14:creationId xmlns:p14="http://schemas.microsoft.com/office/powerpoint/2010/main" val="193143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E0A63-A388-49B1-A04E-27CE9BD622EF}"/>
              </a:ext>
            </a:extLst>
          </p:cNvPr>
          <p:cNvSpPr>
            <a:spLocks noGrp="1"/>
          </p:cNvSpPr>
          <p:nvPr>
            <p:ph type="title"/>
          </p:nvPr>
        </p:nvSpPr>
        <p:spPr/>
        <p:txBody>
          <a:bodyPr rtlCol="0"/>
          <a:lstStyle/>
          <a:p>
            <a:pPr rtl="0"/>
            <a:r>
              <a:rPr lang="fr-FR" dirty="0" err="1"/>
              <a:t>Choosing</a:t>
            </a:r>
            <a:r>
              <a:rPr lang="fr-FR" dirty="0"/>
              <a:t> the </a:t>
            </a:r>
            <a:r>
              <a:rPr lang="fr-FR" dirty="0" err="1"/>
              <a:t>number</a:t>
            </a:r>
            <a:r>
              <a:rPr lang="fr-FR" dirty="0"/>
              <a:t> of K clusters</a:t>
            </a:r>
          </a:p>
        </p:txBody>
      </p:sp>
      <p:pic>
        <p:nvPicPr>
          <p:cNvPr id="34" name="Espace réservé d’image 11" descr="Enseignant">
            <a:extLst>
              <a:ext uri="{FF2B5EF4-FFF2-40B4-BE49-F238E27FC236}">
                <a16:creationId xmlns:a16="http://schemas.microsoft.com/office/drawing/2014/main" id="{BCF515DC-353A-4948-84E1-001D6B6C709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3448866" y="2406502"/>
            <a:ext cx="625968" cy="625968"/>
          </a:xfrm>
          <a:prstGeom prst="rect">
            <a:avLst/>
          </a:prstGeom>
          <a:noFill/>
          <a:ln w="95250" cap="sq" cmpd="sng" algn="ctr">
            <a:noFill/>
            <a:prstDash val="solid"/>
            <a:miter lim="800000"/>
          </a:ln>
          <a:effectLst/>
        </p:spPr>
      </p:pic>
      <p:sp>
        <p:nvSpPr>
          <p:cNvPr id="5" name="Espace réservé du texte 4">
            <a:extLst>
              <a:ext uri="{FF2B5EF4-FFF2-40B4-BE49-F238E27FC236}">
                <a16:creationId xmlns:a16="http://schemas.microsoft.com/office/drawing/2014/main" id="{06E82690-B145-4D4F-B2D1-0B2A8C50FD71}"/>
              </a:ext>
            </a:extLst>
          </p:cNvPr>
          <p:cNvSpPr>
            <a:spLocks noGrp="1"/>
          </p:cNvSpPr>
          <p:nvPr>
            <p:ph type="body" sz="quarter" idx="33"/>
          </p:nvPr>
        </p:nvSpPr>
        <p:spPr/>
        <p:txBody>
          <a:bodyPr rtlCol="0"/>
          <a:lstStyle/>
          <a:p>
            <a:pPr rtl="0"/>
            <a:r>
              <a:rPr lang="fr-FR" dirty="0" err="1"/>
              <a:t>Elbow</a:t>
            </a:r>
            <a:r>
              <a:rPr lang="fr-FR" dirty="0"/>
              <a:t> technique</a:t>
            </a:r>
          </a:p>
        </p:txBody>
      </p:sp>
      <p:sp>
        <p:nvSpPr>
          <p:cNvPr id="6" name="Espace réservé du texte 5">
            <a:extLst>
              <a:ext uri="{FF2B5EF4-FFF2-40B4-BE49-F238E27FC236}">
                <a16:creationId xmlns:a16="http://schemas.microsoft.com/office/drawing/2014/main" id="{7640DF9D-0C9E-4C5D-9635-6B4DE10CCEE5}"/>
              </a:ext>
            </a:extLst>
          </p:cNvPr>
          <p:cNvSpPr>
            <a:spLocks noGrp="1"/>
          </p:cNvSpPr>
          <p:nvPr>
            <p:ph type="body" sz="quarter" idx="34"/>
          </p:nvPr>
        </p:nvSpPr>
        <p:spPr>
          <a:xfrm>
            <a:off x="2771850" y="4605831"/>
            <a:ext cx="1980000" cy="1882165"/>
          </a:xfrm>
        </p:spPr>
        <p:txBody>
          <a:bodyPr rtlCol="0"/>
          <a:lstStyle/>
          <a:p>
            <a:pPr rtl="0"/>
            <a:r>
              <a:rPr lang="fr-FR" dirty="0"/>
              <a:t>8 clusters</a:t>
            </a:r>
            <a:r>
              <a:rPr lang="fr-FR" noProof="1"/>
              <a:t>. </a:t>
            </a:r>
          </a:p>
          <a:p>
            <a:pPr rtl="0"/>
            <a:r>
              <a:rPr lang="en-US" noProof="1"/>
              <a:t>Calculate the Within-Cluster-Sum of Squared Errors (WSS) for different values of k, and choose the k for which WSS becomes first starts to diminish. In the plot of WSS-versus-k, this is visible as an elbow.</a:t>
            </a:r>
            <a:endParaRPr lang="fr-FR" noProof="1"/>
          </a:p>
        </p:txBody>
      </p:sp>
      <p:pic>
        <p:nvPicPr>
          <p:cNvPr id="35" name="Espace réservé d’image 15" descr="Groupe">
            <a:extLst>
              <a:ext uri="{FF2B5EF4-FFF2-40B4-BE49-F238E27FC236}">
                <a16:creationId xmlns:a16="http://schemas.microsoft.com/office/drawing/2014/main" id="{FD22C7BB-0313-DD45-87C7-17AC5A8AEB5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7491200" y="2406502"/>
            <a:ext cx="625968" cy="625968"/>
          </a:xfrm>
          <a:prstGeom prst="rect">
            <a:avLst/>
          </a:prstGeom>
          <a:noFill/>
          <a:ln w="95250" cap="sq" cmpd="sng" algn="ctr">
            <a:noFill/>
            <a:prstDash val="solid"/>
            <a:miter lim="800000"/>
          </a:ln>
          <a:effectLst/>
        </p:spPr>
      </p:pic>
      <p:sp>
        <p:nvSpPr>
          <p:cNvPr id="7" name="Espace réservé du texte 6">
            <a:extLst>
              <a:ext uri="{FF2B5EF4-FFF2-40B4-BE49-F238E27FC236}">
                <a16:creationId xmlns:a16="http://schemas.microsoft.com/office/drawing/2014/main" id="{40297407-CE4E-4284-879D-AEC395713625}"/>
              </a:ext>
            </a:extLst>
          </p:cNvPr>
          <p:cNvSpPr>
            <a:spLocks noGrp="1"/>
          </p:cNvSpPr>
          <p:nvPr>
            <p:ph type="body" sz="quarter" idx="35"/>
          </p:nvPr>
        </p:nvSpPr>
        <p:spPr>
          <a:xfrm>
            <a:off x="6814184" y="3971432"/>
            <a:ext cx="1980000" cy="360000"/>
          </a:xfrm>
        </p:spPr>
        <p:txBody>
          <a:bodyPr rtlCol="0"/>
          <a:lstStyle/>
          <a:p>
            <a:pPr rtl="0"/>
            <a:r>
              <a:rPr lang="fr-FR" dirty="0"/>
              <a:t>Silhouette </a:t>
            </a:r>
          </a:p>
        </p:txBody>
      </p:sp>
      <p:sp>
        <p:nvSpPr>
          <p:cNvPr id="8" name="Espace réservé du texte 7">
            <a:extLst>
              <a:ext uri="{FF2B5EF4-FFF2-40B4-BE49-F238E27FC236}">
                <a16:creationId xmlns:a16="http://schemas.microsoft.com/office/drawing/2014/main" id="{F5C3A7BE-F7FC-4942-A31A-491A8A806103}"/>
              </a:ext>
            </a:extLst>
          </p:cNvPr>
          <p:cNvSpPr>
            <a:spLocks noGrp="1"/>
          </p:cNvSpPr>
          <p:nvPr>
            <p:ph type="body" sz="quarter" idx="36"/>
          </p:nvPr>
        </p:nvSpPr>
        <p:spPr>
          <a:xfrm>
            <a:off x="6814184" y="4482988"/>
            <a:ext cx="1980000" cy="1569941"/>
          </a:xfrm>
        </p:spPr>
        <p:txBody>
          <a:bodyPr rtlCol="0"/>
          <a:lstStyle/>
          <a:p>
            <a:pPr rtl="0"/>
            <a:r>
              <a:rPr lang="fr-FR" dirty="0"/>
              <a:t>10 clusters</a:t>
            </a:r>
          </a:p>
          <a:p>
            <a:pPr rtl="0"/>
            <a:r>
              <a:rPr lang="en-US" noProof="1"/>
              <a:t>The silhouette value measures how similar a point is to its own cluster (cohesion) compared to other clusters (separation).</a:t>
            </a:r>
            <a:endParaRPr lang="fr-FR" noProof="1"/>
          </a:p>
        </p:txBody>
      </p:sp>
      <p:sp>
        <p:nvSpPr>
          <p:cNvPr id="4" name="Espace réservé du numéro de diapositive 3">
            <a:extLst>
              <a:ext uri="{FF2B5EF4-FFF2-40B4-BE49-F238E27FC236}">
                <a16:creationId xmlns:a16="http://schemas.microsoft.com/office/drawing/2014/main" id="{79ED4A67-3A46-4F54-A12A-EAE1B53E6457}"/>
              </a:ext>
            </a:extLst>
          </p:cNvPr>
          <p:cNvSpPr>
            <a:spLocks noGrp="1"/>
          </p:cNvSpPr>
          <p:nvPr>
            <p:ph type="sldNum" sz="quarter" idx="11"/>
          </p:nvPr>
        </p:nvSpPr>
        <p:spPr/>
        <p:txBody>
          <a:bodyPr rtlCol="0"/>
          <a:lstStyle/>
          <a:p>
            <a:pPr rtl="0"/>
            <a:fld id="{19B51A1E-902D-48AF-9020-955120F399B6}" type="slidenum">
              <a:rPr lang="fr-FR" smtClean="0"/>
              <a:pPr rtl="0"/>
              <a:t>7</a:t>
            </a:fld>
            <a:endParaRPr lang="fr-FR"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ADEF84-AC92-4507-99C5-4AC58BBAF803}"/>
              </a:ext>
            </a:extLst>
          </p:cNvPr>
          <p:cNvSpPr>
            <a:spLocks noGrp="1"/>
          </p:cNvSpPr>
          <p:nvPr>
            <p:ph type="title"/>
          </p:nvPr>
        </p:nvSpPr>
        <p:spPr/>
        <p:txBody>
          <a:bodyPr/>
          <a:lstStyle/>
          <a:p>
            <a:r>
              <a:rPr lang="fr-FR" dirty="0" err="1"/>
              <a:t>Results</a:t>
            </a:r>
            <a:r>
              <a:rPr lang="fr-FR" dirty="0"/>
              <a:t> of the </a:t>
            </a:r>
            <a:r>
              <a:rPr lang="fr-FR" dirty="0" err="1"/>
              <a:t>choice</a:t>
            </a:r>
            <a:r>
              <a:rPr lang="fr-FR" dirty="0"/>
              <a:t> of k clusters</a:t>
            </a:r>
          </a:p>
        </p:txBody>
      </p:sp>
      <p:sp>
        <p:nvSpPr>
          <p:cNvPr id="3" name="Espace réservé du pied de page 2">
            <a:extLst>
              <a:ext uri="{FF2B5EF4-FFF2-40B4-BE49-F238E27FC236}">
                <a16:creationId xmlns:a16="http://schemas.microsoft.com/office/drawing/2014/main" id="{90293BC4-6B88-4F8A-9576-CBC595C40068}"/>
              </a:ext>
            </a:extLst>
          </p:cNvPr>
          <p:cNvSpPr>
            <a:spLocks noGrp="1"/>
          </p:cNvSpPr>
          <p:nvPr>
            <p:ph type="ftr" sz="quarter" idx="10"/>
          </p:nvPr>
        </p:nvSpPr>
        <p:spPr/>
        <p:txBody>
          <a:bodyPr/>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50E5A122-3BDA-443F-A7DD-DAB781F131DD}"/>
              </a:ext>
            </a:extLst>
          </p:cNvPr>
          <p:cNvSpPr>
            <a:spLocks noGrp="1"/>
          </p:cNvSpPr>
          <p:nvPr>
            <p:ph type="sldNum" sz="quarter" idx="11"/>
          </p:nvPr>
        </p:nvSpPr>
        <p:spPr/>
        <p:txBody>
          <a:bodyPr/>
          <a:lstStyle/>
          <a:p>
            <a:pPr rtl="0"/>
            <a:fld id="{19B51A1E-902D-48AF-9020-955120F399B6}" type="slidenum">
              <a:rPr lang="fr-FR" noProof="0" smtClean="0"/>
              <a:pPr rtl="0"/>
              <a:t>8</a:t>
            </a:fld>
            <a:endParaRPr lang="fr-FR" noProof="0"/>
          </a:p>
        </p:txBody>
      </p:sp>
      <p:pic>
        <p:nvPicPr>
          <p:cNvPr id="16" name="Espace réservé pour une image  15">
            <a:extLst>
              <a:ext uri="{FF2B5EF4-FFF2-40B4-BE49-F238E27FC236}">
                <a16:creationId xmlns:a16="http://schemas.microsoft.com/office/drawing/2014/main" id="{3F79C837-8091-4A27-B6D2-3CEC3273FF84}"/>
              </a:ext>
            </a:extLst>
          </p:cNvPr>
          <p:cNvPicPr>
            <a:picLocks noGrp="1" noChangeAspect="1"/>
          </p:cNvPicPr>
          <p:nvPr>
            <p:ph type="pic" sz="quarter" idx="42"/>
          </p:nvPr>
        </p:nvPicPr>
        <p:blipFill>
          <a:blip r:embed="rId2"/>
          <a:srcRect l="18759" r="18759"/>
          <a:stretch>
            <a:fillRect/>
          </a:stretch>
        </p:blipFill>
        <p:spPr>
          <a:xfrm>
            <a:off x="1944210" y="1981486"/>
            <a:ext cx="3275860" cy="2555640"/>
          </a:xfrm>
        </p:spPr>
      </p:pic>
      <p:pic>
        <p:nvPicPr>
          <p:cNvPr id="18" name="Espace réservé pour une image  17">
            <a:extLst>
              <a:ext uri="{FF2B5EF4-FFF2-40B4-BE49-F238E27FC236}">
                <a16:creationId xmlns:a16="http://schemas.microsoft.com/office/drawing/2014/main" id="{1465A64C-17BE-48A4-94C5-F25CC1C35542}"/>
              </a:ext>
            </a:extLst>
          </p:cNvPr>
          <p:cNvPicPr>
            <a:picLocks noGrp="1" noChangeAspect="1"/>
          </p:cNvPicPr>
          <p:nvPr>
            <p:ph type="pic" sz="quarter" idx="43"/>
          </p:nvPr>
        </p:nvPicPr>
        <p:blipFill rotWithShape="1">
          <a:blip r:embed="rId3"/>
          <a:srcRect l="25000" t="11576" r="25000" b="6668"/>
          <a:stretch/>
        </p:blipFill>
        <p:spPr>
          <a:xfrm>
            <a:off x="6835805" y="1981486"/>
            <a:ext cx="3275860" cy="2555640"/>
          </a:xfrm>
        </p:spPr>
      </p:pic>
    </p:spTree>
    <p:extLst>
      <p:ext uri="{BB962C8B-B14F-4D97-AF65-F5344CB8AC3E}">
        <p14:creationId xmlns:p14="http://schemas.microsoft.com/office/powerpoint/2010/main" val="309962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36D8C-4B00-4C96-815F-C032942671FD}"/>
              </a:ext>
            </a:extLst>
          </p:cNvPr>
          <p:cNvSpPr>
            <a:spLocks noGrp="1"/>
          </p:cNvSpPr>
          <p:nvPr>
            <p:ph type="title"/>
          </p:nvPr>
        </p:nvSpPr>
        <p:spPr>
          <a:xfrm>
            <a:off x="275079" y="237886"/>
            <a:ext cx="11340000" cy="432000"/>
          </a:xfrm>
        </p:spPr>
        <p:txBody>
          <a:bodyPr/>
          <a:lstStyle/>
          <a:p>
            <a:r>
              <a:rPr lang="fr-FR" dirty="0" err="1"/>
              <a:t>Analysis</a:t>
            </a:r>
            <a:r>
              <a:rPr lang="fr-FR" dirty="0"/>
              <a:t> of clusters</a:t>
            </a:r>
          </a:p>
        </p:txBody>
      </p:sp>
      <p:sp>
        <p:nvSpPr>
          <p:cNvPr id="3" name="Espace réservé du pied de page 2">
            <a:extLst>
              <a:ext uri="{FF2B5EF4-FFF2-40B4-BE49-F238E27FC236}">
                <a16:creationId xmlns:a16="http://schemas.microsoft.com/office/drawing/2014/main" id="{BACA13C0-CA84-4840-ACDD-37B46892BFD5}"/>
              </a:ext>
            </a:extLst>
          </p:cNvPr>
          <p:cNvSpPr>
            <a:spLocks noGrp="1"/>
          </p:cNvSpPr>
          <p:nvPr>
            <p:ph type="ftr" sz="quarter" idx="10"/>
          </p:nvPr>
        </p:nvSpPr>
        <p:spPr/>
        <p:txBody>
          <a:bodyPr/>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D9181E6-ED8F-4DFB-8407-036DC6DA386E}"/>
              </a:ext>
            </a:extLst>
          </p:cNvPr>
          <p:cNvSpPr>
            <a:spLocks noGrp="1"/>
          </p:cNvSpPr>
          <p:nvPr>
            <p:ph type="sldNum" sz="quarter" idx="11"/>
          </p:nvPr>
        </p:nvSpPr>
        <p:spPr/>
        <p:txBody>
          <a:bodyPr/>
          <a:lstStyle/>
          <a:p>
            <a:pPr rtl="0"/>
            <a:fld id="{19B51A1E-902D-48AF-9020-955120F399B6}" type="slidenum">
              <a:rPr lang="fr-FR" noProof="0" smtClean="0"/>
              <a:pPr rtl="0"/>
              <a:t>9</a:t>
            </a:fld>
            <a:endParaRPr lang="fr-FR" noProof="0"/>
          </a:p>
        </p:txBody>
      </p:sp>
      <p:sp>
        <p:nvSpPr>
          <p:cNvPr id="5" name="Espace réservé du texte 4">
            <a:extLst>
              <a:ext uri="{FF2B5EF4-FFF2-40B4-BE49-F238E27FC236}">
                <a16:creationId xmlns:a16="http://schemas.microsoft.com/office/drawing/2014/main" id="{45D1A750-DC3C-40E1-B2F8-0E46CCF974F1}"/>
              </a:ext>
            </a:extLst>
          </p:cNvPr>
          <p:cNvSpPr>
            <a:spLocks noGrp="1"/>
          </p:cNvSpPr>
          <p:nvPr>
            <p:ph type="body" sz="quarter" idx="33"/>
          </p:nvPr>
        </p:nvSpPr>
        <p:spPr/>
        <p:txBody>
          <a:bodyPr/>
          <a:lstStyle/>
          <a:p>
            <a:endParaRPr lang="fr-FR"/>
          </a:p>
        </p:txBody>
      </p:sp>
      <p:sp>
        <p:nvSpPr>
          <p:cNvPr id="6" name="Espace réservé du texte 5">
            <a:extLst>
              <a:ext uri="{FF2B5EF4-FFF2-40B4-BE49-F238E27FC236}">
                <a16:creationId xmlns:a16="http://schemas.microsoft.com/office/drawing/2014/main" id="{7342A839-6D31-41C0-83CA-F20646298ACD}"/>
              </a:ext>
            </a:extLst>
          </p:cNvPr>
          <p:cNvSpPr>
            <a:spLocks noGrp="1"/>
          </p:cNvSpPr>
          <p:nvPr>
            <p:ph type="body" sz="quarter" idx="34"/>
          </p:nvPr>
        </p:nvSpPr>
        <p:spPr/>
        <p:txBody>
          <a:bodyPr/>
          <a:lstStyle/>
          <a:p>
            <a:endParaRPr lang="fr-FR"/>
          </a:p>
        </p:txBody>
      </p:sp>
      <p:sp>
        <p:nvSpPr>
          <p:cNvPr id="7" name="Espace réservé du texte 6">
            <a:extLst>
              <a:ext uri="{FF2B5EF4-FFF2-40B4-BE49-F238E27FC236}">
                <a16:creationId xmlns:a16="http://schemas.microsoft.com/office/drawing/2014/main" id="{B7A02B8D-3853-4E8A-A328-A55E12D5314A}"/>
              </a:ext>
            </a:extLst>
          </p:cNvPr>
          <p:cNvSpPr>
            <a:spLocks noGrp="1"/>
          </p:cNvSpPr>
          <p:nvPr>
            <p:ph type="body" sz="quarter" idx="35"/>
          </p:nvPr>
        </p:nvSpPr>
        <p:spPr/>
        <p:txBody>
          <a:bodyPr/>
          <a:lstStyle/>
          <a:p>
            <a:endParaRPr lang="fr-FR"/>
          </a:p>
        </p:txBody>
      </p:sp>
      <p:sp>
        <p:nvSpPr>
          <p:cNvPr id="8" name="Espace réservé du texte 7">
            <a:extLst>
              <a:ext uri="{FF2B5EF4-FFF2-40B4-BE49-F238E27FC236}">
                <a16:creationId xmlns:a16="http://schemas.microsoft.com/office/drawing/2014/main" id="{EC1F87D8-2273-40F2-AF50-2F48BA4150A0}"/>
              </a:ext>
            </a:extLst>
          </p:cNvPr>
          <p:cNvSpPr>
            <a:spLocks noGrp="1"/>
          </p:cNvSpPr>
          <p:nvPr>
            <p:ph type="body" sz="quarter" idx="36"/>
          </p:nvPr>
        </p:nvSpPr>
        <p:spPr/>
        <p:txBody>
          <a:bodyPr/>
          <a:lstStyle/>
          <a:p>
            <a:endParaRPr lang="fr-FR"/>
          </a:p>
        </p:txBody>
      </p:sp>
      <p:sp>
        <p:nvSpPr>
          <p:cNvPr id="9" name="Espace réservé du texte 8">
            <a:extLst>
              <a:ext uri="{FF2B5EF4-FFF2-40B4-BE49-F238E27FC236}">
                <a16:creationId xmlns:a16="http://schemas.microsoft.com/office/drawing/2014/main" id="{22F796BA-EBB1-4E14-B1F2-A73E74F06D32}"/>
              </a:ext>
            </a:extLst>
          </p:cNvPr>
          <p:cNvSpPr>
            <a:spLocks noGrp="1"/>
          </p:cNvSpPr>
          <p:nvPr>
            <p:ph type="body" sz="quarter" idx="37"/>
          </p:nvPr>
        </p:nvSpPr>
        <p:spPr/>
        <p:txBody>
          <a:bodyPr/>
          <a:lstStyle/>
          <a:p>
            <a:endParaRPr lang="fr-FR"/>
          </a:p>
        </p:txBody>
      </p:sp>
      <p:sp>
        <p:nvSpPr>
          <p:cNvPr id="10" name="Espace réservé du texte 9">
            <a:extLst>
              <a:ext uri="{FF2B5EF4-FFF2-40B4-BE49-F238E27FC236}">
                <a16:creationId xmlns:a16="http://schemas.microsoft.com/office/drawing/2014/main" id="{0E10268F-EC6B-4771-B335-ED22A9888087}"/>
              </a:ext>
            </a:extLst>
          </p:cNvPr>
          <p:cNvSpPr>
            <a:spLocks noGrp="1"/>
          </p:cNvSpPr>
          <p:nvPr>
            <p:ph type="body" sz="quarter" idx="38"/>
          </p:nvPr>
        </p:nvSpPr>
        <p:spPr/>
        <p:txBody>
          <a:bodyPr/>
          <a:lstStyle/>
          <a:p>
            <a:endParaRPr lang="fr-FR"/>
          </a:p>
        </p:txBody>
      </p:sp>
      <p:pic>
        <p:nvPicPr>
          <p:cNvPr id="24" name="Image 23" descr="Une image contenant table&#10;&#10;Description générée automatiquement">
            <a:extLst>
              <a:ext uri="{FF2B5EF4-FFF2-40B4-BE49-F238E27FC236}">
                <a16:creationId xmlns:a16="http://schemas.microsoft.com/office/drawing/2014/main" id="{C720A941-A358-4175-8A41-B15779FB1B7A}"/>
              </a:ext>
            </a:extLst>
          </p:cNvPr>
          <p:cNvPicPr>
            <a:picLocks noChangeAspect="1"/>
          </p:cNvPicPr>
          <p:nvPr/>
        </p:nvPicPr>
        <p:blipFill>
          <a:blip r:embed="rId2"/>
          <a:stretch>
            <a:fillRect/>
          </a:stretch>
        </p:blipFill>
        <p:spPr>
          <a:xfrm>
            <a:off x="1296174" y="1112577"/>
            <a:ext cx="9251482" cy="1783235"/>
          </a:xfrm>
          <a:prstGeom prst="rect">
            <a:avLst/>
          </a:prstGeom>
        </p:spPr>
      </p:pic>
      <p:pic>
        <p:nvPicPr>
          <p:cNvPr id="26" name="Image 25" descr="Une image contenant table&#10;&#10;Description générée automatiquement">
            <a:extLst>
              <a:ext uri="{FF2B5EF4-FFF2-40B4-BE49-F238E27FC236}">
                <a16:creationId xmlns:a16="http://schemas.microsoft.com/office/drawing/2014/main" id="{214E3C12-FC05-4003-8A1C-AAB8D3AAA81F}"/>
              </a:ext>
            </a:extLst>
          </p:cNvPr>
          <p:cNvPicPr>
            <a:picLocks noChangeAspect="1"/>
          </p:cNvPicPr>
          <p:nvPr/>
        </p:nvPicPr>
        <p:blipFill>
          <a:blip r:embed="rId3"/>
          <a:stretch>
            <a:fillRect/>
          </a:stretch>
        </p:blipFill>
        <p:spPr>
          <a:xfrm>
            <a:off x="1347396" y="2881978"/>
            <a:ext cx="9274344" cy="2141406"/>
          </a:xfrm>
          <a:prstGeom prst="rect">
            <a:avLst/>
          </a:prstGeom>
        </p:spPr>
      </p:pic>
      <p:sp>
        <p:nvSpPr>
          <p:cNvPr id="27" name="Espace réservé pour une image  10">
            <a:extLst>
              <a:ext uri="{FF2B5EF4-FFF2-40B4-BE49-F238E27FC236}">
                <a16:creationId xmlns:a16="http://schemas.microsoft.com/office/drawing/2014/main" id="{7FC0FB97-681A-495F-B403-D8C2092633A1}"/>
              </a:ext>
            </a:extLst>
          </p:cNvPr>
          <p:cNvSpPr>
            <a:spLocks noGrp="1"/>
          </p:cNvSpPr>
          <p:nvPr>
            <p:ph type="body" sz="quarter" idx="32"/>
          </p:nvPr>
        </p:nvSpPr>
        <p:spPr>
          <a:xfrm>
            <a:off x="607180" y="839201"/>
            <a:ext cx="11339513" cy="360363"/>
          </a:xfrm>
        </p:spPr>
        <p:txBody>
          <a:bodyPr/>
          <a:lstStyle/>
          <a:p>
            <a:r>
              <a:rPr lang="fr-FR" dirty="0"/>
              <a:t>Cluster 1,2 and 3  : </a:t>
            </a:r>
            <a:r>
              <a:rPr lang="fr-FR" dirty="0" err="1"/>
              <a:t>These</a:t>
            </a:r>
            <a:r>
              <a:rPr lang="fr-FR" dirty="0"/>
              <a:t> clusters </a:t>
            </a:r>
            <a:r>
              <a:rPr lang="fr-FR" dirty="0" err="1"/>
              <a:t>contains</a:t>
            </a:r>
            <a:r>
              <a:rPr lang="fr-FR" dirty="0"/>
              <a:t> </a:t>
            </a:r>
            <a:r>
              <a:rPr lang="fr-FR" dirty="0" err="1"/>
              <a:t>mostly</a:t>
            </a:r>
            <a:r>
              <a:rPr lang="fr-FR" dirty="0"/>
              <a:t> french restaurants in </a:t>
            </a:r>
            <a:r>
              <a:rPr lang="fr-FR" dirty="0" err="1"/>
              <a:t>their</a:t>
            </a:r>
            <a:r>
              <a:rPr lang="fr-FR" dirty="0"/>
              <a:t> </a:t>
            </a:r>
            <a:r>
              <a:rPr lang="fr-FR" dirty="0" err="1"/>
              <a:t>most</a:t>
            </a:r>
            <a:r>
              <a:rPr lang="fr-FR" dirty="0"/>
              <a:t> </a:t>
            </a:r>
            <a:r>
              <a:rPr lang="fr-FR" dirty="0" err="1"/>
              <a:t>common</a:t>
            </a:r>
            <a:r>
              <a:rPr lang="fr-FR" dirty="0"/>
              <a:t> venue</a:t>
            </a:r>
          </a:p>
        </p:txBody>
      </p:sp>
      <p:pic>
        <p:nvPicPr>
          <p:cNvPr id="28" name="Image 27" descr="Une image contenant table&#10;&#10;Description générée automatiquement">
            <a:extLst>
              <a:ext uri="{FF2B5EF4-FFF2-40B4-BE49-F238E27FC236}">
                <a16:creationId xmlns:a16="http://schemas.microsoft.com/office/drawing/2014/main" id="{CFF3F45F-55BC-4CF8-A6E2-2B555F6054D3}"/>
              </a:ext>
            </a:extLst>
          </p:cNvPr>
          <p:cNvPicPr>
            <a:picLocks noChangeAspect="1"/>
          </p:cNvPicPr>
          <p:nvPr/>
        </p:nvPicPr>
        <p:blipFill>
          <a:blip r:embed="rId4"/>
          <a:stretch>
            <a:fillRect/>
          </a:stretch>
        </p:blipFill>
        <p:spPr>
          <a:xfrm>
            <a:off x="1275000" y="4908238"/>
            <a:ext cx="9419136" cy="1775614"/>
          </a:xfrm>
          <a:prstGeom prst="rect">
            <a:avLst/>
          </a:prstGeom>
        </p:spPr>
      </p:pic>
    </p:spTree>
    <p:extLst>
      <p:ext uri="{BB962C8B-B14F-4D97-AF65-F5344CB8AC3E}">
        <p14:creationId xmlns:p14="http://schemas.microsoft.com/office/powerpoint/2010/main" val="3117901865"/>
      </p:ext>
    </p:extLst>
  </p:cSld>
  <p:clrMapOvr>
    <a:masterClrMapping/>
  </p:clrMapOvr>
</p:sld>
</file>

<file path=ppt/theme/theme1.xml><?xml version="1.0" encoding="utf-8"?>
<a:theme xmlns:a="http://schemas.openxmlformats.org/drawingml/2006/main" name="Thème Offic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29_TF16411248.potx" id="{CF3BF3F7-2587-4D1D-9669-C663B35BC73F}" vid="{CE5A6DA6-47AF-4248-BA41-FEDF763B1D1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43E42B-7C8A-4AB1-9F29-E7D83A36D5D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F655827-7CC1-40B1-BA1C-E9676D7EED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rapide Architecture</Template>
  <TotalTime>94</TotalTime>
  <Words>847</Words>
  <Application>Microsoft Office PowerPoint</Application>
  <PresentationFormat>Grand écran</PresentationFormat>
  <Paragraphs>100</Paragraphs>
  <Slides>16</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Cambria</vt:lpstr>
      <vt:lpstr>Helvetica Neue</vt:lpstr>
      <vt:lpstr>Times New Roman</vt:lpstr>
      <vt:lpstr>Wingdings</vt:lpstr>
      <vt:lpstr>Thème Office</vt:lpstr>
      <vt:lpstr>IBM Data Science Capstone Project</vt:lpstr>
      <vt:lpstr>Introduction</vt:lpstr>
      <vt:lpstr>Data Description</vt:lpstr>
      <vt:lpstr>Data description</vt:lpstr>
      <vt:lpstr>Methodology</vt:lpstr>
      <vt:lpstr>Analysis</vt:lpstr>
      <vt:lpstr>Choosing the number of K clusters</vt:lpstr>
      <vt:lpstr>Results of the choice of k clusters</vt:lpstr>
      <vt:lpstr>Analysis of clusters</vt:lpstr>
      <vt:lpstr>Présentation PowerPoint</vt:lpstr>
      <vt:lpstr>Présentation PowerPoint</vt:lpstr>
      <vt:lpstr>Results and Discussion</vt:lpstr>
      <vt:lpstr>Results</vt:lpstr>
      <vt:lpstr>Discussion</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sofiene rais</dc:creator>
  <cp:lastModifiedBy>sofiene rais</cp:lastModifiedBy>
  <cp:revision>12</cp:revision>
  <dcterms:created xsi:type="dcterms:W3CDTF">2021-03-25T20:28:29Z</dcterms:created>
  <dcterms:modified xsi:type="dcterms:W3CDTF">2021-03-25T22:02:52Z</dcterms:modified>
</cp:coreProperties>
</file>