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B56597-9C56-47E9-9F31-20192B66F0B7}" v="27" dt="2021-01-19T11:12:34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fernandez" userId="013d5dcb86cabd9f" providerId="LiveId" clId="{ADB56597-9C56-47E9-9F31-20192B66F0B7}"/>
    <pc:docChg chg="undo custSel mod addSld delSld modSld sldOrd">
      <pc:chgData name="oscar fernandez" userId="013d5dcb86cabd9f" providerId="LiveId" clId="{ADB56597-9C56-47E9-9F31-20192B66F0B7}" dt="2021-01-19T11:12:40.708" v="115" actId="1076"/>
      <pc:docMkLst>
        <pc:docMk/>
      </pc:docMkLst>
      <pc:sldChg chg="modSp">
        <pc:chgData name="oscar fernandez" userId="013d5dcb86cabd9f" providerId="LiveId" clId="{ADB56597-9C56-47E9-9F31-20192B66F0B7}" dt="2021-01-19T10:41:19.356" v="6" actId="122"/>
        <pc:sldMkLst>
          <pc:docMk/>
          <pc:sldMk cId="3076008807" sldId="257"/>
        </pc:sldMkLst>
        <pc:spChg chg="mod">
          <ac:chgData name="oscar fernandez" userId="013d5dcb86cabd9f" providerId="LiveId" clId="{ADB56597-9C56-47E9-9F31-20192B66F0B7}" dt="2021-01-19T10:41:19.356" v="6" actId="122"/>
          <ac:spMkLst>
            <pc:docMk/>
            <pc:sldMk cId="3076008807" sldId="257"/>
            <ac:spMk id="2" creationId="{04DEFF9E-5EBA-4BAA-920D-CA4803878D3D}"/>
          </ac:spMkLst>
        </pc:spChg>
      </pc:sldChg>
      <pc:sldChg chg="addSp modSp">
        <pc:chgData name="oscar fernandez" userId="013d5dcb86cabd9f" providerId="LiveId" clId="{ADB56597-9C56-47E9-9F31-20192B66F0B7}" dt="2021-01-19T11:12:40.708" v="115" actId="1076"/>
        <pc:sldMkLst>
          <pc:docMk/>
          <pc:sldMk cId="2877159703" sldId="258"/>
        </pc:sldMkLst>
        <pc:spChg chg="mod">
          <ac:chgData name="oscar fernandez" userId="013d5dcb86cabd9f" providerId="LiveId" clId="{ADB56597-9C56-47E9-9F31-20192B66F0B7}" dt="2021-01-19T10:41:09.779" v="4" actId="122"/>
          <ac:spMkLst>
            <pc:docMk/>
            <pc:sldMk cId="2877159703" sldId="258"/>
            <ac:spMk id="2" creationId="{0571FBA9-15BF-4654-9716-D51378D9D7F4}"/>
          </ac:spMkLst>
        </pc:spChg>
        <pc:spChg chg="mod">
          <ac:chgData name="oscar fernandez" userId="013d5dcb86cabd9f" providerId="LiveId" clId="{ADB56597-9C56-47E9-9F31-20192B66F0B7}" dt="2021-01-19T11:12:26.275" v="110" actId="5793"/>
          <ac:spMkLst>
            <pc:docMk/>
            <pc:sldMk cId="2877159703" sldId="258"/>
            <ac:spMk id="3" creationId="{7947797A-028C-4FA5-B497-FAE66004F236}"/>
          </ac:spMkLst>
        </pc:spChg>
        <pc:picChg chg="add mod">
          <ac:chgData name="oscar fernandez" userId="013d5dcb86cabd9f" providerId="LiveId" clId="{ADB56597-9C56-47E9-9F31-20192B66F0B7}" dt="2021-01-19T11:12:40.708" v="115" actId="1076"/>
          <ac:picMkLst>
            <pc:docMk/>
            <pc:sldMk cId="2877159703" sldId="258"/>
            <ac:picMk id="5" creationId="{B0BE4FA6-391F-44FB-BB92-E76B230FC115}"/>
          </ac:picMkLst>
        </pc:picChg>
      </pc:sldChg>
      <pc:sldChg chg="addSp delSp modSp mod setBg modAnim">
        <pc:chgData name="oscar fernandez" userId="013d5dcb86cabd9f" providerId="LiveId" clId="{ADB56597-9C56-47E9-9F31-20192B66F0B7}" dt="2021-01-19T11:08:34.411" v="94" actId="26606"/>
        <pc:sldMkLst>
          <pc:docMk/>
          <pc:sldMk cId="1037765164" sldId="260"/>
        </pc:sldMkLst>
        <pc:spChg chg="mod">
          <ac:chgData name="oscar fernandez" userId="013d5dcb86cabd9f" providerId="LiveId" clId="{ADB56597-9C56-47E9-9F31-20192B66F0B7}" dt="2021-01-19T11:08:34.411" v="94" actId="26606"/>
          <ac:spMkLst>
            <pc:docMk/>
            <pc:sldMk cId="1037765164" sldId="260"/>
            <ac:spMk id="2" creationId="{B3FD2AEE-FCBF-4D45-8F6B-D4E9AD8E2EAD}"/>
          </ac:spMkLst>
        </pc:spChg>
        <pc:spChg chg="add del mod">
          <ac:chgData name="oscar fernandez" userId="013d5dcb86cabd9f" providerId="LiveId" clId="{ADB56597-9C56-47E9-9F31-20192B66F0B7}" dt="2021-01-19T11:06:59.434" v="69"/>
          <ac:spMkLst>
            <pc:docMk/>
            <pc:sldMk cId="1037765164" sldId="260"/>
            <ac:spMk id="3" creationId="{0BE0A9CE-0874-43F2-A9F6-2A2DE7405DFE}"/>
          </ac:spMkLst>
        </pc:spChg>
        <pc:spChg chg="add del">
          <ac:chgData name="oscar fernandez" userId="013d5dcb86cabd9f" providerId="LiveId" clId="{ADB56597-9C56-47E9-9F31-20192B66F0B7}" dt="2021-01-19T11:04:42.609" v="38" actId="26606"/>
          <ac:spMkLst>
            <pc:docMk/>
            <pc:sldMk cId="1037765164" sldId="260"/>
            <ac:spMk id="9" creationId="{E724B9E8-02C8-4B2E-8770-A00A67760DF0}"/>
          </ac:spMkLst>
        </pc:spChg>
        <pc:spChg chg="add del">
          <ac:chgData name="oscar fernandez" userId="013d5dcb86cabd9f" providerId="LiveId" clId="{ADB56597-9C56-47E9-9F31-20192B66F0B7}" dt="2021-01-19T10:55:48.453" v="28" actId="26606"/>
          <ac:spMkLst>
            <pc:docMk/>
            <pc:sldMk cId="1037765164" sldId="260"/>
            <ac:spMk id="10" creationId="{742C14A9-3617-46DD-9FC4-ED828A7D3E6F}"/>
          </ac:spMkLst>
        </pc:spChg>
        <pc:spChg chg="add del">
          <ac:chgData name="oscar fernandez" userId="013d5dcb86cabd9f" providerId="LiveId" clId="{ADB56597-9C56-47E9-9F31-20192B66F0B7}" dt="2021-01-19T10:55:48.453" v="28" actId="26606"/>
          <ac:spMkLst>
            <pc:docMk/>
            <pc:sldMk cId="1037765164" sldId="260"/>
            <ac:spMk id="14" creationId="{19E5CB6C-D5A1-44AB-BAD0-E76C67ED2802}"/>
          </ac:spMkLst>
        </pc:spChg>
        <pc:spChg chg="add del">
          <ac:chgData name="oscar fernandez" userId="013d5dcb86cabd9f" providerId="LiveId" clId="{ADB56597-9C56-47E9-9F31-20192B66F0B7}" dt="2021-01-19T11:07:05.319" v="73" actId="26606"/>
          <ac:spMkLst>
            <pc:docMk/>
            <pc:sldMk cId="1037765164" sldId="260"/>
            <ac:spMk id="19" creationId="{E724B9E8-02C8-4B2E-8770-A00A67760DF0}"/>
          </ac:spMkLst>
        </pc:spChg>
        <pc:spChg chg="add del">
          <ac:chgData name="oscar fernandez" userId="013d5dcb86cabd9f" providerId="LiveId" clId="{ADB56597-9C56-47E9-9F31-20192B66F0B7}" dt="2021-01-19T11:04:42.609" v="38" actId="26606"/>
          <ac:spMkLst>
            <pc:docMk/>
            <pc:sldMk cId="1037765164" sldId="260"/>
            <ac:spMk id="20" creationId="{3906A8D6-9FDA-4885-BF90-DDF89D077391}"/>
          </ac:spMkLst>
        </pc:spChg>
        <pc:spChg chg="add del">
          <ac:chgData name="oscar fernandez" userId="013d5dcb86cabd9f" providerId="LiveId" clId="{ADB56597-9C56-47E9-9F31-20192B66F0B7}" dt="2021-01-19T11:04:42.609" v="38" actId="26606"/>
          <ac:spMkLst>
            <pc:docMk/>
            <pc:sldMk cId="1037765164" sldId="260"/>
            <ac:spMk id="22" creationId="{6725D8DC-BE92-40DD-9549-F7AEF08AD8B4}"/>
          </ac:spMkLst>
        </pc:spChg>
        <pc:spChg chg="add del">
          <ac:chgData name="oscar fernandez" userId="013d5dcb86cabd9f" providerId="LiveId" clId="{ADB56597-9C56-47E9-9F31-20192B66F0B7}" dt="2021-01-19T11:07:05.319" v="73" actId="26606"/>
          <ac:spMkLst>
            <pc:docMk/>
            <pc:sldMk cId="1037765164" sldId="260"/>
            <ac:spMk id="25" creationId="{9A1C6278-B7D5-4E8E-B4DC-834832980565}"/>
          </ac:spMkLst>
        </pc:spChg>
        <pc:spChg chg="add del">
          <ac:chgData name="oscar fernandez" userId="013d5dcb86cabd9f" providerId="LiveId" clId="{ADB56597-9C56-47E9-9F31-20192B66F0B7}" dt="2021-01-19T11:07:05.319" v="73" actId="26606"/>
          <ac:spMkLst>
            <pc:docMk/>
            <pc:sldMk cId="1037765164" sldId="260"/>
            <ac:spMk id="27" creationId="{C007F3D3-099E-430E-8754-C084D0FA5FE3}"/>
          </ac:spMkLst>
        </pc:spChg>
        <pc:spChg chg="add del">
          <ac:chgData name="oscar fernandez" userId="013d5dcb86cabd9f" providerId="LiveId" clId="{ADB56597-9C56-47E9-9F31-20192B66F0B7}" dt="2021-01-19T11:04:42.609" v="38" actId="26606"/>
          <ac:spMkLst>
            <pc:docMk/>
            <pc:sldMk cId="1037765164" sldId="260"/>
            <ac:spMk id="30" creationId="{0630B6FA-D606-42CD-837B-B22D5EA40579}"/>
          </ac:spMkLst>
        </pc:spChg>
        <pc:spChg chg="add del">
          <ac:chgData name="oscar fernandez" userId="013d5dcb86cabd9f" providerId="LiveId" clId="{ADB56597-9C56-47E9-9F31-20192B66F0B7}" dt="2021-01-19T11:07:08.136" v="75" actId="26606"/>
          <ac:spMkLst>
            <pc:docMk/>
            <pc:sldMk cId="1037765164" sldId="260"/>
            <ac:spMk id="40" creationId="{249650A9-DDE4-4632-847E-5A5986D3D787}"/>
          </ac:spMkLst>
        </pc:spChg>
        <pc:spChg chg="add del">
          <ac:chgData name="oscar fernandez" userId="013d5dcb86cabd9f" providerId="LiveId" clId="{ADB56597-9C56-47E9-9F31-20192B66F0B7}" dt="2021-01-19T11:07:10.323" v="77" actId="26606"/>
          <ac:spMkLst>
            <pc:docMk/>
            <pc:sldMk cId="1037765164" sldId="260"/>
            <ac:spMk id="43" creationId="{F3560859-53B1-4627-9857-1591BB5356F3}"/>
          </ac:spMkLst>
        </pc:spChg>
        <pc:spChg chg="add del">
          <ac:chgData name="oscar fernandez" userId="013d5dcb86cabd9f" providerId="LiveId" clId="{ADB56597-9C56-47E9-9F31-20192B66F0B7}" dt="2021-01-19T11:07:10.323" v="77" actId="26606"/>
          <ac:spMkLst>
            <pc:docMk/>
            <pc:sldMk cId="1037765164" sldId="260"/>
            <ac:spMk id="46" creationId="{1FF92ED3-FDB7-4CA8-8648-BBEA801224E5}"/>
          </ac:spMkLst>
        </pc:spChg>
        <pc:spChg chg="add del">
          <ac:chgData name="oscar fernandez" userId="013d5dcb86cabd9f" providerId="LiveId" clId="{ADB56597-9C56-47E9-9F31-20192B66F0B7}" dt="2021-01-19T11:07:10.323" v="77" actId="26606"/>
          <ac:spMkLst>
            <pc:docMk/>
            <pc:sldMk cId="1037765164" sldId="260"/>
            <ac:spMk id="49" creationId="{C0771716-237A-4FFA-AFEF-BD39BBA133D5}"/>
          </ac:spMkLst>
        </pc:spChg>
        <pc:spChg chg="add del">
          <ac:chgData name="oscar fernandez" userId="013d5dcb86cabd9f" providerId="LiveId" clId="{ADB56597-9C56-47E9-9F31-20192B66F0B7}" dt="2021-01-19T11:07:10.323" v="77" actId="26606"/>
          <ac:spMkLst>
            <pc:docMk/>
            <pc:sldMk cId="1037765164" sldId="260"/>
            <ac:spMk id="50" creationId="{97F3D8BA-4050-4FCE-AEB6-3482CFF4D6AA}"/>
          </ac:spMkLst>
        </pc:spChg>
        <pc:spChg chg="add del">
          <ac:chgData name="oscar fernandez" userId="013d5dcb86cabd9f" providerId="LiveId" clId="{ADB56597-9C56-47E9-9F31-20192B66F0B7}" dt="2021-01-19T11:07:10.323" v="77" actId="26606"/>
          <ac:spMkLst>
            <pc:docMk/>
            <pc:sldMk cId="1037765164" sldId="260"/>
            <ac:spMk id="51" creationId="{94DC47F7-F29D-4E06-838E-0E1BDE3E8096}"/>
          </ac:spMkLst>
        </pc:spChg>
        <pc:spChg chg="add del">
          <ac:chgData name="oscar fernandez" userId="013d5dcb86cabd9f" providerId="LiveId" clId="{ADB56597-9C56-47E9-9F31-20192B66F0B7}" dt="2021-01-19T11:07:10.323" v="77" actId="26606"/>
          <ac:spMkLst>
            <pc:docMk/>
            <pc:sldMk cId="1037765164" sldId="260"/>
            <ac:spMk id="52" creationId="{6C39CC8C-A114-48B6-983C-4824DAD51BBD}"/>
          </ac:spMkLst>
        </pc:spChg>
        <pc:spChg chg="add del">
          <ac:chgData name="oscar fernandez" userId="013d5dcb86cabd9f" providerId="LiveId" clId="{ADB56597-9C56-47E9-9F31-20192B66F0B7}" dt="2021-01-19T11:07:10.323" v="77" actId="26606"/>
          <ac:spMkLst>
            <pc:docMk/>
            <pc:sldMk cId="1037765164" sldId="260"/>
            <ac:spMk id="53" creationId="{D41142D1-3A2B-45E2-9E1F-BFCA44D61D69}"/>
          </ac:spMkLst>
        </pc:spChg>
        <pc:spChg chg="add del">
          <ac:chgData name="oscar fernandez" userId="013d5dcb86cabd9f" providerId="LiveId" clId="{ADB56597-9C56-47E9-9F31-20192B66F0B7}" dt="2021-01-19T11:07:14.166" v="79" actId="26606"/>
          <ac:spMkLst>
            <pc:docMk/>
            <pc:sldMk cId="1037765164" sldId="260"/>
            <ac:spMk id="55" creationId="{88011AB3-F298-489B-9CDC-E4D0C6BF7861}"/>
          </ac:spMkLst>
        </pc:spChg>
        <pc:spChg chg="add del">
          <ac:chgData name="oscar fernandez" userId="013d5dcb86cabd9f" providerId="LiveId" clId="{ADB56597-9C56-47E9-9F31-20192B66F0B7}" dt="2021-01-19T11:07:14.166" v="79" actId="26606"/>
          <ac:spMkLst>
            <pc:docMk/>
            <pc:sldMk cId="1037765164" sldId="260"/>
            <ac:spMk id="57" creationId="{97ECE6F9-C5A2-4F4F-960C-6971D06126ED}"/>
          </ac:spMkLst>
        </pc:spChg>
        <pc:spChg chg="add del">
          <ac:chgData name="oscar fernandez" userId="013d5dcb86cabd9f" providerId="LiveId" clId="{ADB56597-9C56-47E9-9F31-20192B66F0B7}" dt="2021-01-19T11:07:14.166" v="79" actId="26606"/>
          <ac:spMkLst>
            <pc:docMk/>
            <pc:sldMk cId="1037765164" sldId="260"/>
            <ac:spMk id="58" creationId="{C8CBAA94-1E62-4F04-B19E-83DBF8BD44AF}"/>
          </ac:spMkLst>
        </pc:spChg>
        <pc:spChg chg="add del">
          <ac:chgData name="oscar fernandez" userId="013d5dcb86cabd9f" providerId="LiveId" clId="{ADB56597-9C56-47E9-9F31-20192B66F0B7}" dt="2021-01-19T11:07:14.166" v="79" actId="26606"/>
          <ac:spMkLst>
            <pc:docMk/>
            <pc:sldMk cId="1037765164" sldId="260"/>
            <ac:spMk id="62" creationId="{0105ED54-B9E7-4A77-A906-6931E7BC18F5}"/>
          </ac:spMkLst>
        </pc:spChg>
        <pc:spChg chg="add del">
          <ac:chgData name="oscar fernandez" userId="013d5dcb86cabd9f" providerId="LiveId" clId="{ADB56597-9C56-47E9-9F31-20192B66F0B7}" dt="2021-01-19T11:08:34.411" v="94" actId="26606"/>
          <ac:spMkLst>
            <pc:docMk/>
            <pc:sldMk cId="1037765164" sldId="260"/>
            <ac:spMk id="66" creationId="{E724B9E8-02C8-4B2E-8770-A00A67760DF0}"/>
          </ac:spMkLst>
        </pc:spChg>
        <pc:spChg chg="add del">
          <ac:chgData name="oscar fernandez" userId="013d5dcb86cabd9f" providerId="LiveId" clId="{ADB56597-9C56-47E9-9F31-20192B66F0B7}" dt="2021-01-19T11:08:34.411" v="94" actId="26606"/>
          <ac:spMkLst>
            <pc:docMk/>
            <pc:sldMk cId="1037765164" sldId="260"/>
            <ac:spMk id="70" creationId="{0F28EA84-13B4-4494-A4D3-8DE462FF0E6B}"/>
          </ac:spMkLst>
        </pc:spChg>
        <pc:spChg chg="add del">
          <ac:chgData name="oscar fernandez" userId="013d5dcb86cabd9f" providerId="LiveId" clId="{ADB56597-9C56-47E9-9F31-20192B66F0B7}" dt="2021-01-19T11:08:34.411" v="94" actId="26606"/>
          <ac:spMkLst>
            <pc:docMk/>
            <pc:sldMk cId="1037765164" sldId="260"/>
            <ac:spMk id="71" creationId="{6BEB1B24-66CE-4D63-A39D-2D1B481DF95E}"/>
          </ac:spMkLst>
        </pc:spChg>
        <pc:spChg chg="add">
          <ac:chgData name="oscar fernandez" userId="013d5dcb86cabd9f" providerId="LiveId" clId="{ADB56597-9C56-47E9-9F31-20192B66F0B7}" dt="2021-01-19T11:08:34.411" v="94" actId="26606"/>
          <ac:spMkLst>
            <pc:docMk/>
            <pc:sldMk cId="1037765164" sldId="260"/>
            <ac:spMk id="79" creationId="{905CFAD9-EABE-4F83-B098-604752164E6A}"/>
          </ac:spMkLst>
        </pc:spChg>
        <pc:spChg chg="add">
          <ac:chgData name="oscar fernandez" userId="013d5dcb86cabd9f" providerId="LiveId" clId="{ADB56597-9C56-47E9-9F31-20192B66F0B7}" dt="2021-01-19T11:08:34.411" v="94" actId="26606"/>
          <ac:spMkLst>
            <pc:docMk/>
            <pc:sldMk cId="1037765164" sldId="260"/>
            <ac:spMk id="87" creationId="{C92F0448-E3EB-43E2-A7BE-0767BBFAC78C}"/>
          </ac:spMkLst>
        </pc:spChg>
        <pc:spChg chg="add">
          <ac:chgData name="oscar fernandez" userId="013d5dcb86cabd9f" providerId="LiveId" clId="{ADB56597-9C56-47E9-9F31-20192B66F0B7}" dt="2021-01-19T11:08:34.411" v="94" actId="26606"/>
          <ac:spMkLst>
            <pc:docMk/>
            <pc:sldMk cId="1037765164" sldId="260"/>
            <ac:spMk id="89" creationId="{BC450B77-9635-4D12-A13F-BD687A078290}"/>
          </ac:spMkLst>
        </pc:spChg>
        <pc:spChg chg="add">
          <ac:chgData name="oscar fernandez" userId="013d5dcb86cabd9f" providerId="LiveId" clId="{ADB56597-9C56-47E9-9F31-20192B66F0B7}" dt="2021-01-19T11:08:34.411" v="94" actId="26606"/>
          <ac:spMkLst>
            <pc:docMk/>
            <pc:sldMk cId="1037765164" sldId="260"/>
            <ac:spMk id="97" creationId="{2D14D26D-FA2C-4871-965F-AF84BF27DAD2}"/>
          </ac:spMkLst>
        </pc:spChg>
        <pc:grpChg chg="add del">
          <ac:chgData name="oscar fernandez" userId="013d5dcb86cabd9f" providerId="LiveId" clId="{ADB56597-9C56-47E9-9F31-20192B66F0B7}" dt="2021-01-19T11:04:42.609" v="38" actId="26606"/>
          <ac:grpSpMkLst>
            <pc:docMk/>
            <pc:sldMk cId="1037765164" sldId="260"/>
            <ac:grpSpMk id="26" creationId="{31A337E9-3E65-4D92-9914-38E9BE5C0F57}"/>
          </ac:grpSpMkLst>
        </pc:grpChg>
        <pc:grpChg chg="add del">
          <ac:chgData name="oscar fernandez" userId="013d5dcb86cabd9f" providerId="LiveId" clId="{ADB56597-9C56-47E9-9F31-20192B66F0B7}" dt="2021-01-19T11:07:10.323" v="77" actId="26606"/>
          <ac:grpSpMkLst>
            <pc:docMk/>
            <pc:sldMk cId="1037765164" sldId="260"/>
            <ac:grpSpMk id="47" creationId="{4F5A1364-609B-4E87-87C4-542CC3C8DE28}"/>
          </ac:grpSpMkLst>
        </pc:grpChg>
        <pc:grpChg chg="add del">
          <ac:chgData name="oscar fernandez" userId="013d5dcb86cabd9f" providerId="LiveId" clId="{ADB56597-9C56-47E9-9F31-20192B66F0B7}" dt="2021-01-19T11:07:14.166" v="79" actId="26606"/>
          <ac:grpSpMkLst>
            <pc:docMk/>
            <pc:sldMk cId="1037765164" sldId="260"/>
            <ac:grpSpMk id="59" creationId="{2816CFF4-7965-45A1-8E21-056F9AE41A72}"/>
          </ac:grpSpMkLst>
        </pc:grpChg>
        <pc:grpChg chg="add">
          <ac:chgData name="oscar fernandez" userId="013d5dcb86cabd9f" providerId="LiveId" clId="{ADB56597-9C56-47E9-9F31-20192B66F0B7}" dt="2021-01-19T11:08:34.411" v="94" actId="26606"/>
          <ac:grpSpMkLst>
            <pc:docMk/>
            <pc:sldMk cId="1037765164" sldId="260"/>
            <ac:grpSpMk id="91" creationId="{3AAEC439-0F1D-4A17-BFD6-D1B5C0D0BC7D}"/>
          </ac:grpSpMkLst>
        </pc:grpChg>
        <pc:grpChg chg="add">
          <ac:chgData name="oscar fernandez" userId="013d5dcb86cabd9f" providerId="LiveId" clId="{ADB56597-9C56-47E9-9F31-20192B66F0B7}" dt="2021-01-19T11:08:34.411" v="94" actId="26606"/>
          <ac:grpSpMkLst>
            <pc:docMk/>
            <pc:sldMk cId="1037765164" sldId="260"/>
            <ac:grpSpMk id="99" creationId="{B87C1468-C83E-4DF0-AFC4-12F245CDEB5E}"/>
          </ac:grpSpMkLst>
        </pc:grpChg>
        <pc:grpChg chg="add">
          <ac:chgData name="oscar fernandez" userId="013d5dcb86cabd9f" providerId="LiveId" clId="{ADB56597-9C56-47E9-9F31-20192B66F0B7}" dt="2021-01-19T11:08:34.411" v="94" actId="26606"/>
          <ac:grpSpMkLst>
            <pc:docMk/>
            <pc:sldMk cId="1037765164" sldId="260"/>
            <ac:grpSpMk id="103" creationId="{3D4A2946-485C-49BF-94BB-D9D9FBC48439}"/>
          </ac:grpSpMkLst>
        </pc:grpChg>
        <pc:grpChg chg="add">
          <ac:chgData name="oscar fernandez" userId="013d5dcb86cabd9f" providerId="LiveId" clId="{ADB56597-9C56-47E9-9F31-20192B66F0B7}" dt="2021-01-19T11:08:34.411" v="94" actId="26606"/>
          <ac:grpSpMkLst>
            <pc:docMk/>
            <pc:sldMk cId="1037765164" sldId="260"/>
            <ac:grpSpMk id="107" creationId="{D0B9AD04-3903-4A8C-8ADF-1C5565AD92D2}"/>
          </ac:grpSpMkLst>
        </pc:grpChg>
        <pc:picChg chg="add mod ord">
          <ac:chgData name="oscar fernandez" userId="013d5dcb86cabd9f" providerId="LiveId" clId="{ADB56597-9C56-47E9-9F31-20192B66F0B7}" dt="2021-01-19T11:08:34.411" v="94" actId="26606"/>
          <ac:picMkLst>
            <pc:docMk/>
            <pc:sldMk cId="1037765164" sldId="260"/>
            <ac:picMk id="4" creationId="{4146E0B3-92AD-42E6-877C-7254FF971D83}"/>
          </ac:picMkLst>
        </pc:picChg>
        <pc:picChg chg="add mod">
          <ac:chgData name="oscar fernandez" userId="013d5dcb86cabd9f" providerId="LiveId" clId="{ADB56597-9C56-47E9-9F31-20192B66F0B7}" dt="2021-01-19T11:08:34.411" v="94" actId="26606"/>
          <ac:picMkLst>
            <pc:docMk/>
            <pc:sldMk cId="1037765164" sldId="260"/>
            <ac:picMk id="5" creationId="{22768E83-4F47-422D-A365-5859F579F02D}"/>
          </ac:picMkLst>
        </pc:picChg>
        <pc:picChg chg="add del mod">
          <ac:chgData name="oscar fernandez" userId="013d5dcb86cabd9f" providerId="LiveId" clId="{ADB56597-9C56-47E9-9F31-20192B66F0B7}" dt="2021-01-19T11:06:19.292" v="64" actId="931"/>
          <ac:picMkLst>
            <pc:docMk/>
            <pc:sldMk cId="1037765164" sldId="260"/>
            <ac:picMk id="7" creationId="{C37B02AF-CA97-42DA-A276-577C1973C0A4}"/>
          </ac:picMkLst>
        </pc:picChg>
        <pc:picChg chg="add del">
          <ac:chgData name="oscar fernandez" userId="013d5dcb86cabd9f" providerId="LiveId" clId="{ADB56597-9C56-47E9-9F31-20192B66F0B7}" dt="2021-01-19T11:04:42.609" v="38" actId="26606"/>
          <ac:picMkLst>
            <pc:docMk/>
            <pc:sldMk cId="1037765164" sldId="260"/>
            <ac:picMk id="11" creationId="{7B8AE548-0BFA-4792-9962-3375923C7635}"/>
          </ac:picMkLst>
        </pc:picChg>
        <pc:picChg chg="add del">
          <ac:chgData name="oscar fernandez" userId="013d5dcb86cabd9f" providerId="LiveId" clId="{ADB56597-9C56-47E9-9F31-20192B66F0B7}" dt="2021-01-19T10:55:48.453" v="28" actId="26606"/>
          <ac:picMkLst>
            <pc:docMk/>
            <pc:sldMk cId="1037765164" sldId="260"/>
            <ac:picMk id="16" creationId="{D5A16967-5C32-4A48-9F02-4F0228AC8DBA}"/>
          </ac:picMkLst>
        </pc:picChg>
        <pc:picChg chg="add mod ord">
          <ac:chgData name="oscar fernandez" userId="013d5dcb86cabd9f" providerId="LiveId" clId="{ADB56597-9C56-47E9-9F31-20192B66F0B7}" dt="2021-01-19T11:08:34.411" v="94" actId="26606"/>
          <ac:picMkLst>
            <pc:docMk/>
            <pc:sldMk cId="1037765164" sldId="260"/>
            <ac:picMk id="17" creationId="{DF2A8201-038E-44A2-8DF5-AB3BC3465F86}"/>
          </ac:picMkLst>
        </pc:picChg>
        <pc:picChg chg="add del">
          <ac:chgData name="oscar fernandez" userId="013d5dcb86cabd9f" providerId="LiveId" clId="{ADB56597-9C56-47E9-9F31-20192B66F0B7}" dt="2021-01-19T11:07:05.319" v="73" actId="26606"/>
          <ac:picMkLst>
            <pc:docMk/>
            <pc:sldMk cId="1037765164" sldId="260"/>
            <ac:picMk id="21" creationId="{7B8AE548-0BFA-4792-9962-3375923C7635}"/>
          </ac:picMkLst>
        </pc:picChg>
        <pc:picChg chg="add del">
          <ac:chgData name="oscar fernandez" userId="013d5dcb86cabd9f" providerId="LiveId" clId="{ADB56597-9C56-47E9-9F31-20192B66F0B7}" dt="2021-01-19T11:04:42.609" v="38" actId="26606"/>
          <ac:picMkLst>
            <pc:docMk/>
            <pc:sldMk cId="1037765164" sldId="260"/>
            <ac:picMk id="32" creationId="{C29541A5-6D49-4B9E-882B-1FB81189A0F3}"/>
          </ac:picMkLst>
        </pc:picChg>
        <pc:picChg chg="add mod">
          <ac:chgData name="oscar fernandez" userId="013d5dcb86cabd9f" providerId="LiveId" clId="{ADB56597-9C56-47E9-9F31-20192B66F0B7}" dt="2021-01-19T11:08:34.411" v="94" actId="26606"/>
          <ac:picMkLst>
            <pc:docMk/>
            <pc:sldMk cId="1037765164" sldId="260"/>
            <ac:picMk id="35" creationId="{1B0943A1-11B1-436E-A6BF-8E852E486AD8}"/>
          </ac:picMkLst>
        </pc:picChg>
        <pc:picChg chg="add del">
          <ac:chgData name="oscar fernandez" userId="013d5dcb86cabd9f" providerId="LiveId" clId="{ADB56597-9C56-47E9-9F31-20192B66F0B7}" dt="2021-01-19T11:07:05.319" v="73" actId="26606"/>
          <ac:picMkLst>
            <pc:docMk/>
            <pc:sldMk cId="1037765164" sldId="260"/>
            <ac:picMk id="36" creationId="{87612EF9-94E7-42BA-B4A9-4B38643FBAF7}"/>
          </ac:picMkLst>
        </pc:picChg>
        <pc:picChg chg="add del">
          <ac:chgData name="oscar fernandez" userId="013d5dcb86cabd9f" providerId="LiveId" clId="{ADB56597-9C56-47E9-9F31-20192B66F0B7}" dt="2021-01-19T11:07:10.323" v="77" actId="26606"/>
          <ac:picMkLst>
            <pc:docMk/>
            <pc:sldMk cId="1037765164" sldId="260"/>
            <ac:picMk id="42" creationId="{C4BD0107-B754-42A2-AB8D-56B6908A1CC9}"/>
          </ac:picMkLst>
        </pc:picChg>
        <pc:picChg chg="add del">
          <ac:chgData name="oscar fernandez" userId="013d5dcb86cabd9f" providerId="LiveId" clId="{ADB56597-9C56-47E9-9F31-20192B66F0B7}" dt="2021-01-19T11:07:14.166" v="79" actId="26606"/>
          <ac:picMkLst>
            <pc:docMk/>
            <pc:sldMk cId="1037765164" sldId="260"/>
            <ac:picMk id="63" creationId="{84ACBFAF-EDCF-4F5A-9E73-1D74270EF509}"/>
          </ac:picMkLst>
        </pc:picChg>
        <pc:picChg chg="add del">
          <ac:chgData name="oscar fernandez" userId="013d5dcb86cabd9f" providerId="LiveId" clId="{ADB56597-9C56-47E9-9F31-20192B66F0B7}" dt="2021-01-19T11:08:34.411" v="94" actId="26606"/>
          <ac:picMkLst>
            <pc:docMk/>
            <pc:sldMk cId="1037765164" sldId="260"/>
            <ac:picMk id="67" creationId="{7B8AE548-0BFA-4792-9962-3375923C7635}"/>
          </ac:picMkLst>
        </pc:picChg>
        <pc:picChg chg="add del">
          <ac:chgData name="oscar fernandez" userId="013d5dcb86cabd9f" providerId="LiveId" clId="{ADB56597-9C56-47E9-9F31-20192B66F0B7}" dt="2021-01-19T11:08:34.411" v="94" actId="26606"/>
          <ac:picMkLst>
            <pc:docMk/>
            <pc:sldMk cId="1037765164" sldId="260"/>
            <ac:picMk id="73" creationId="{E7233926-059A-41AD-A9F2-56552CF4FF6B}"/>
          </ac:picMkLst>
        </pc:picChg>
        <pc:picChg chg="add">
          <ac:chgData name="oscar fernandez" userId="013d5dcb86cabd9f" providerId="LiveId" clId="{ADB56597-9C56-47E9-9F31-20192B66F0B7}" dt="2021-01-19T11:08:34.411" v="94" actId="26606"/>
          <ac:picMkLst>
            <pc:docMk/>
            <pc:sldMk cId="1037765164" sldId="260"/>
            <ac:picMk id="81" creationId="{C99610E4-6194-4817-B152-498995E77181}"/>
          </ac:picMkLst>
        </pc:picChg>
        <pc:picChg chg="add">
          <ac:chgData name="oscar fernandez" userId="013d5dcb86cabd9f" providerId="LiveId" clId="{ADB56597-9C56-47E9-9F31-20192B66F0B7}" dt="2021-01-19T11:08:34.411" v="94" actId="26606"/>
          <ac:picMkLst>
            <pc:docMk/>
            <pc:sldMk cId="1037765164" sldId="260"/>
            <ac:picMk id="111" creationId="{97D4C8B4-0BAB-48B7-9D89-C26EAAAEF052}"/>
          </ac:picMkLst>
        </pc:picChg>
        <pc:cxnChg chg="add del">
          <ac:chgData name="oscar fernandez" userId="013d5dcb86cabd9f" providerId="LiveId" clId="{ADB56597-9C56-47E9-9F31-20192B66F0B7}" dt="2021-01-19T10:55:48.453" v="28" actId="26606"/>
          <ac:cxnSpMkLst>
            <pc:docMk/>
            <pc:sldMk cId="1037765164" sldId="260"/>
            <ac:cxnSpMk id="12" creationId="{19AB0109-1C89-41F0-9EDF-3DE017BE3F27}"/>
          </ac:cxnSpMkLst>
        </pc:cxnChg>
        <pc:cxnChg chg="add del">
          <ac:chgData name="oscar fernandez" userId="013d5dcb86cabd9f" providerId="LiveId" clId="{ADB56597-9C56-47E9-9F31-20192B66F0B7}" dt="2021-01-19T11:04:42.609" v="38" actId="26606"/>
          <ac:cxnSpMkLst>
            <pc:docMk/>
            <pc:sldMk cId="1037765164" sldId="260"/>
            <ac:cxnSpMk id="13" creationId="{67639EF4-FA83-4D85-90FE-B831AF283896}"/>
          </ac:cxnSpMkLst>
        </pc:cxnChg>
        <pc:cxnChg chg="add del">
          <ac:chgData name="oscar fernandez" userId="013d5dcb86cabd9f" providerId="LiveId" clId="{ADB56597-9C56-47E9-9F31-20192B66F0B7}" dt="2021-01-19T11:04:42.609" v="38" actId="26606"/>
          <ac:cxnSpMkLst>
            <pc:docMk/>
            <pc:sldMk cId="1037765164" sldId="260"/>
            <ac:cxnSpMk id="15" creationId="{CC87E76A-8F50-413D-9BFC-C5A1525BD9BC}"/>
          </ac:cxnSpMkLst>
        </pc:cxnChg>
        <pc:cxnChg chg="add del">
          <ac:chgData name="oscar fernandez" userId="013d5dcb86cabd9f" providerId="LiveId" clId="{ADB56597-9C56-47E9-9F31-20192B66F0B7}" dt="2021-01-19T10:55:48.453" v="28" actId="26606"/>
          <ac:cxnSpMkLst>
            <pc:docMk/>
            <pc:sldMk cId="1037765164" sldId="260"/>
            <ac:cxnSpMk id="18" creationId="{942D078B-EF20-4DB1-AA1B-87F212C56A9A}"/>
          </ac:cxnSpMkLst>
        </pc:cxnChg>
        <pc:cxnChg chg="add del">
          <ac:chgData name="oscar fernandez" userId="013d5dcb86cabd9f" providerId="LiveId" clId="{ADB56597-9C56-47E9-9F31-20192B66F0B7}" dt="2021-01-19T11:07:05.319" v="73" actId="26606"/>
          <ac:cxnSpMkLst>
            <pc:docMk/>
            <pc:sldMk cId="1037765164" sldId="260"/>
            <ac:cxnSpMk id="23" creationId="{67639EF4-FA83-4D85-90FE-B831AF283896}"/>
          </ac:cxnSpMkLst>
        </pc:cxnChg>
        <pc:cxnChg chg="add del">
          <ac:chgData name="oscar fernandez" userId="013d5dcb86cabd9f" providerId="LiveId" clId="{ADB56597-9C56-47E9-9F31-20192B66F0B7}" dt="2021-01-19T11:04:42.609" v="38" actId="26606"/>
          <ac:cxnSpMkLst>
            <pc:docMk/>
            <pc:sldMk cId="1037765164" sldId="260"/>
            <ac:cxnSpMk id="24" creationId="{975635D4-59F6-4E0C-A2E3-59DAA6734D53}"/>
          </ac:cxnSpMkLst>
        </pc:cxnChg>
        <pc:cxnChg chg="add del">
          <ac:chgData name="oscar fernandez" userId="013d5dcb86cabd9f" providerId="LiveId" clId="{ADB56597-9C56-47E9-9F31-20192B66F0B7}" dt="2021-01-19T11:07:05.319" v="73" actId="26606"/>
          <ac:cxnSpMkLst>
            <pc:docMk/>
            <pc:sldMk cId="1037765164" sldId="260"/>
            <ac:cxnSpMk id="28" creationId="{CC87E76A-8F50-413D-9BFC-C5A1525BD9BC}"/>
          </ac:cxnSpMkLst>
        </pc:cxnChg>
        <pc:cxnChg chg="add del">
          <ac:chgData name="oscar fernandez" userId="013d5dcb86cabd9f" providerId="LiveId" clId="{ADB56597-9C56-47E9-9F31-20192B66F0B7}" dt="2021-01-19T11:07:05.319" v="73" actId="26606"/>
          <ac:cxnSpMkLst>
            <pc:docMk/>
            <pc:sldMk cId="1037765164" sldId="260"/>
            <ac:cxnSpMk id="29" creationId="{6B9EA5DA-6DFD-447D-B8F9-CB95CA114076}"/>
          </ac:cxnSpMkLst>
        </pc:cxnChg>
        <pc:cxnChg chg="add del">
          <ac:chgData name="oscar fernandez" userId="013d5dcb86cabd9f" providerId="LiveId" clId="{ADB56597-9C56-47E9-9F31-20192B66F0B7}" dt="2021-01-19T11:04:42.609" v="38" actId="26606"/>
          <ac:cxnSpMkLst>
            <pc:docMk/>
            <pc:sldMk cId="1037765164" sldId="260"/>
            <ac:cxnSpMk id="34" creationId="{252C905E-B2E4-4713-AEF7-165F6D8A2AE5}"/>
          </ac:cxnSpMkLst>
        </pc:cxnChg>
        <pc:cxnChg chg="add del">
          <ac:chgData name="oscar fernandez" userId="013d5dcb86cabd9f" providerId="LiveId" clId="{ADB56597-9C56-47E9-9F31-20192B66F0B7}" dt="2021-01-19T11:07:05.319" v="73" actId="26606"/>
          <ac:cxnSpMkLst>
            <pc:docMk/>
            <pc:sldMk cId="1037765164" sldId="260"/>
            <ac:cxnSpMk id="38" creationId="{9E597F0B-0A17-4BF2-A904-9D99811F3E2E}"/>
          </ac:cxnSpMkLst>
        </pc:cxnChg>
        <pc:cxnChg chg="add del">
          <ac:chgData name="oscar fernandez" userId="013d5dcb86cabd9f" providerId="LiveId" clId="{ADB56597-9C56-47E9-9F31-20192B66F0B7}" dt="2021-01-19T11:07:10.323" v="77" actId="26606"/>
          <ac:cxnSpMkLst>
            <pc:docMk/>
            <pc:sldMk cId="1037765164" sldId="260"/>
            <ac:cxnSpMk id="44" creationId="{A2E3088B-A9B2-46BC-876F-AF6D42388766}"/>
          </ac:cxnSpMkLst>
        </pc:cxnChg>
        <pc:cxnChg chg="add del">
          <ac:chgData name="oscar fernandez" userId="013d5dcb86cabd9f" providerId="LiveId" clId="{ADB56597-9C56-47E9-9F31-20192B66F0B7}" dt="2021-01-19T11:07:10.323" v="77" actId="26606"/>
          <ac:cxnSpMkLst>
            <pc:docMk/>
            <pc:sldMk cId="1037765164" sldId="260"/>
            <ac:cxnSpMk id="45" creationId="{8A8383EB-05AA-4732-A355-730B61FF7A3B}"/>
          </ac:cxnSpMkLst>
        </pc:cxnChg>
        <pc:cxnChg chg="add del">
          <ac:chgData name="oscar fernandez" userId="013d5dcb86cabd9f" providerId="LiveId" clId="{ADB56597-9C56-47E9-9F31-20192B66F0B7}" dt="2021-01-19T11:07:14.166" v="79" actId="26606"/>
          <ac:cxnSpMkLst>
            <pc:docMk/>
            <pc:sldMk cId="1037765164" sldId="260"/>
            <ac:cxnSpMk id="56" creationId="{BB644495-DD06-45AD-AA80-247F03A33D1D}"/>
          </ac:cxnSpMkLst>
        </pc:cxnChg>
        <pc:cxnChg chg="add del">
          <ac:chgData name="oscar fernandez" userId="013d5dcb86cabd9f" providerId="LiveId" clId="{ADB56597-9C56-47E9-9F31-20192B66F0B7}" dt="2021-01-19T11:07:14.166" v="79" actId="26606"/>
          <ac:cxnSpMkLst>
            <pc:docMk/>
            <pc:sldMk cId="1037765164" sldId="260"/>
            <ac:cxnSpMk id="64" creationId="{BA5E64BC-15F3-4902-B20F-A77B48A00685}"/>
          </ac:cxnSpMkLst>
        </pc:cxnChg>
        <pc:cxnChg chg="add del">
          <ac:chgData name="oscar fernandez" userId="013d5dcb86cabd9f" providerId="LiveId" clId="{ADB56597-9C56-47E9-9F31-20192B66F0B7}" dt="2021-01-19T11:08:34.411" v="94" actId="26606"/>
          <ac:cxnSpMkLst>
            <pc:docMk/>
            <pc:sldMk cId="1037765164" sldId="260"/>
            <ac:cxnSpMk id="68" creationId="{67639EF4-FA83-4D85-90FE-B831AF283896}"/>
          </ac:cxnSpMkLst>
        </pc:cxnChg>
        <pc:cxnChg chg="add del">
          <ac:chgData name="oscar fernandez" userId="013d5dcb86cabd9f" providerId="LiveId" clId="{ADB56597-9C56-47E9-9F31-20192B66F0B7}" dt="2021-01-19T11:08:34.411" v="94" actId="26606"/>
          <ac:cxnSpMkLst>
            <pc:docMk/>
            <pc:sldMk cId="1037765164" sldId="260"/>
            <ac:cxnSpMk id="69" creationId="{CC87E76A-8F50-413D-9BFC-C5A1525BD9BC}"/>
          </ac:cxnSpMkLst>
        </pc:cxnChg>
        <pc:cxnChg chg="add del">
          <ac:chgData name="oscar fernandez" userId="013d5dcb86cabd9f" providerId="LiveId" clId="{ADB56597-9C56-47E9-9F31-20192B66F0B7}" dt="2021-01-19T11:08:34.411" v="94" actId="26606"/>
          <ac:cxnSpMkLst>
            <pc:docMk/>
            <pc:sldMk cId="1037765164" sldId="260"/>
            <ac:cxnSpMk id="72" creationId="{78DE337D-1DBA-4536-8145-B43EE65C747D}"/>
          </ac:cxnSpMkLst>
        </pc:cxnChg>
        <pc:cxnChg chg="add del">
          <ac:chgData name="oscar fernandez" userId="013d5dcb86cabd9f" providerId="LiveId" clId="{ADB56597-9C56-47E9-9F31-20192B66F0B7}" dt="2021-01-19T11:08:34.411" v="94" actId="26606"/>
          <ac:cxnSpMkLst>
            <pc:docMk/>
            <pc:sldMk cId="1037765164" sldId="260"/>
            <ac:cxnSpMk id="74" creationId="{C13C145E-93D4-481E-92DC-736D9EBA37FC}"/>
          </ac:cxnSpMkLst>
        </pc:cxnChg>
        <pc:cxnChg chg="add">
          <ac:chgData name="oscar fernandez" userId="013d5dcb86cabd9f" providerId="LiveId" clId="{ADB56597-9C56-47E9-9F31-20192B66F0B7}" dt="2021-01-19T11:08:34.411" v="94" actId="26606"/>
          <ac:cxnSpMkLst>
            <pc:docMk/>
            <pc:sldMk cId="1037765164" sldId="260"/>
            <ac:cxnSpMk id="83" creationId="{D885E9F4-7DB6-4B77-B1FF-80BFCE81277B}"/>
          </ac:cxnSpMkLst>
        </pc:cxnChg>
        <pc:cxnChg chg="add">
          <ac:chgData name="oscar fernandez" userId="013d5dcb86cabd9f" providerId="LiveId" clId="{ADB56597-9C56-47E9-9F31-20192B66F0B7}" dt="2021-01-19T11:08:34.411" v="94" actId="26606"/>
          <ac:cxnSpMkLst>
            <pc:docMk/>
            <pc:sldMk cId="1037765164" sldId="260"/>
            <ac:cxnSpMk id="85" creationId="{DB639A2B-C30C-4F6F-B847-6960F3CF8A64}"/>
          </ac:cxnSpMkLst>
        </pc:cxnChg>
        <pc:cxnChg chg="add">
          <ac:chgData name="oscar fernandez" userId="013d5dcb86cabd9f" providerId="LiveId" clId="{ADB56597-9C56-47E9-9F31-20192B66F0B7}" dt="2021-01-19T11:08:34.411" v="94" actId="26606"/>
          <ac:cxnSpMkLst>
            <pc:docMk/>
            <pc:sldMk cId="1037765164" sldId="260"/>
            <ac:cxnSpMk id="95" creationId="{F113F62F-D278-402A-8D44-9436FBDDEFC2}"/>
          </ac:cxnSpMkLst>
        </pc:cxnChg>
        <pc:cxnChg chg="add">
          <ac:chgData name="oscar fernandez" userId="013d5dcb86cabd9f" providerId="LiveId" clId="{ADB56597-9C56-47E9-9F31-20192B66F0B7}" dt="2021-01-19T11:08:34.411" v="94" actId="26606"/>
          <ac:cxnSpMkLst>
            <pc:docMk/>
            <pc:sldMk cId="1037765164" sldId="260"/>
            <ac:cxnSpMk id="113" creationId="{747D456C-D333-4F88-931F-EC1EB7648FEA}"/>
          </ac:cxnSpMkLst>
        </pc:cxnChg>
      </pc:sldChg>
      <pc:sldChg chg="ord">
        <pc:chgData name="oscar fernandez" userId="013d5dcb86cabd9f" providerId="LiveId" clId="{ADB56597-9C56-47E9-9F31-20192B66F0B7}" dt="2021-01-19T10:40:22.171" v="3"/>
        <pc:sldMkLst>
          <pc:docMk/>
          <pc:sldMk cId="2568942844" sldId="261"/>
        </pc:sldMkLst>
      </pc:sldChg>
      <pc:sldChg chg="modSp">
        <pc:chgData name="oscar fernandez" userId="013d5dcb86cabd9f" providerId="LiveId" clId="{ADB56597-9C56-47E9-9F31-20192B66F0B7}" dt="2021-01-19T10:41:12.172" v="5" actId="122"/>
        <pc:sldMkLst>
          <pc:docMk/>
          <pc:sldMk cId="3205538124" sldId="263"/>
        </pc:sldMkLst>
        <pc:spChg chg="mod">
          <ac:chgData name="oscar fernandez" userId="013d5dcb86cabd9f" providerId="LiveId" clId="{ADB56597-9C56-47E9-9F31-20192B66F0B7}" dt="2021-01-19T10:41:12.172" v="5" actId="122"/>
          <ac:spMkLst>
            <pc:docMk/>
            <pc:sldMk cId="3205538124" sldId="263"/>
            <ac:spMk id="2" creationId="{B426625B-800B-459E-B6CE-1A8B8808DEBE}"/>
          </ac:spMkLst>
        </pc:spChg>
      </pc:sldChg>
      <pc:sldChg chg="addSp delSp modSp add del">
        <pc:chgData name="oscar fernandez" userId="013d5dcb86cabd9f" providerId="LiveId" clId="{ADB56597-9C56-47E9-9F31-20192B66F0B7}" dt="2021-01-19T10:55:20.087" v="24" actId="2696"/>
        <pc:sldMkLst>
          <pc:docMk/>
          <pc:sldMk cId="1247964694" sldId="264"/>
        </pc:sldMkLst>
        <pc:picChg chg="add del mod">
          <ac:chgData name="oscar fernandez" userId="013d5dcb86cabd9f" providerId="LiveId" clId="{ADB56597-9C56-47E9-9F31-20192B66F0B7}" dt="2021-01-19T10:55:16.920" v="23"/>
          <ac:picMkLst>
            <pc:docMk/>
            <pc:sldMk cId="1247964694" sldId="264"/>
            <ac:picMk id="4" creationId="{2965EFA1-FB4C-46CC-BD2B-E204687C9A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9979-8E2F-43A1-873A-82074F24FF0A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C41EC3D-99C4-4AC5-8AA1-4192A0AFAC7A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73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9979-8E2F-43A1-873A-82074F24FF0A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EC3D-99C4-4AC5-8AA1-4192A0AFAC7A}" type="slidenum">
              <a:rPr lang="es-ES" smtClean="0"/>
              <a:t>‹Nº›</a:t>
            </a:fld>
            <a:endParaRPr lang="es-E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66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9979-8E2F-43A1-873A-82074F24FF0A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EC3D-99C4-4AC5-8AA1-4192A0AFAC7A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80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9979-8E2F-43A1-873A-82074F24FF0A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EC3D-99C4-4AC5-8AA1-4192A0AFAC7A}" type="slidenum">
              <a:rPr lang="es-ES" smtClean="0"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57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9979-8E2F-43A1-873A-82074F24FF0A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EC3D-99C4-4AC5-8AA1-4192A0AFAC7A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42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9979-8E2F-43A1-873A-82074F24FF0A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EC3D-99C4-4AC5-8AA1-4192A0AFAC7A}" type="slidenum">
              <a:rPr lang="es-ES" smtClean="0"/>
              <a:t>‹Nº›</a:t>
            </a:fld>
            <a:endParaRPr lang="es-E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13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9979-8E2F-43A1-873A-82074F24FF0A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EC3D-99C4-4AC5-8AA1-4192A0AFAC7A}" type="slidenum">
              <a:rPr lang="es-ES" smtClean="0"/>
              <a:t>‹Nº›</a:t>
            </a:fld>
            <a:endParaRPr lang="es-E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35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9979-8E2F-43A1-873A-82074F24FF0A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EC3D-99C4-4AC5-8AA1-4192A0AFAC7A}" type="slidenum">
              <a:rPr lang="es-ES" smtClean="0"/>
              <a:t>‹Nº›</a:t>
            </a:fld>
            <a:endParaRPr lang="es-E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66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9979-8E2F-43A1-873A-82074F24FF0A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EC3D-99C4-4AC5-8AA1-4192A0AFAC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927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9979-8E2F-43A1-873A-82074F24FF0A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EC3D-99C4-4AC5-8AA1-4192A0AFAC7A}" type="slidenum">
              <a:rPr lang="es-ES" smtClean="0"/>
              <a:t>‹Nº›</a:t>
            </a:fld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1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0459979-8E2F-43A1-873A-82074F24FF0A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EC3D-99C4-4AC5-8AA1-4192A0AFAC7A}" type="slidenum">
              <a:rPr lang="es-ES" smtClean="0"/>
              <a:t>‹Nº›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9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59979-8E2F-43A1-873A-82074F24FF0A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C41EC3D-99C4-4AC5-8AA1-4192A0AFAC7A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12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677FE-37A6-4672-B129-D80BBE7100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SmartHome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29B248-607A-4D10-B9AA-AA7038A4C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/>
              <a:t>G11</a:t>
            </a:r>
            <a:endParaRPr lang="es-ES" dirty="0"/>
          </a:p>
        </p:txBody>
      </p:sp>
      <p:pic>
        <p:nvPicPr>
          <p:cNvPr id="4" name="Imagen 3" descr="Imagen que contiene Icono&#10;&#10;Descripción generada automáticamente">
            <a:extLst>
              <a:ext uri="{FF2B5EF4-FFF2-40B4-BE49-F238E27FC236}">
                <a16:creationId xmlns:a16="http://schemas.microsoft.com/office/drawing/2014/main" id="{672CAA8D-68ED-4B22-BDBB-B89B04CB8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487" y="2073013"/>
            <a:ext cx="28575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2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EFF9E-5EBA-4BAA-920D-CA4803878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Objectives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project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BCE1ED-48F7-4F2C-9E96-1A60D06B2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Control </a:t>
            </a:r>
            <a:r>
              <a:rPr lang="es-ES" sz="2400" dirty="0" err="1"/>
              <a:t>your</a:t>
            </a:r>
            <a:r>
              <a:rPr lang="es-ES" sz="2400" dirty="0"/>
              <a:t> </a:t>
            </a:r>
            <a:r>
              <a:rPr lang="es-ES" sz="2400" dirty="0" err="1"/>
              <a:t>appliances</a:t>
            </a:r>
            <a:r>
              <a:rPr lang="es-ES" sz="2400" dirty="0"/>
              <a:t> in a </a:t>
            </a:r>
            <a:r>
              <a:rPr lang="es-ES" sz="2400" dirty="0" err="1"/>
              <a:t>remote</a:t>
            </a:r>
            <a:r>
              <a:rPr lang="es-ES" sz="2400" dirty="0"/>
              <a:t> </a:t>
            </a:r>
            <a:r>
              <a:rPr lang="es-ES" sz="2400" dirty="0" err="1"/>
              <a:t>way</a:t>
            </a:r>
            <a:r>
              <a:rPr lang="es-ES" sz="2400" dirty="0"/>
              <a:t> making </a:t>
            </a:r>
            <a:r>
              <a:rPr lang="es-ES" sz="2400" dirty="0" err="1"/>
              <a:t>your</a:t>
            </a:r>
            <a:r>
              <a:rPr lang="es-ES" sz="2400" dirty="0"/>
              <a:t> </a:t>
            </a:r>
            <a:r>
              <a:rPr lang="es-ES" sz="2400" dirty="0" err="1"/>
              <a:t>life</a:t>
            </a:r>
            <a:r>
              <a:rPr lang="es-ES" sz="2400" dirty="0"/>
              <a:t> easier</a:t>
            </a:r>
          </a:p>
          <a:p>
            <a:r>
              <a:rPr lang="es-ES" sz="2400" dirty="0" err="1"/>
              <a:t>Monitorize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status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your</a:t>
            </a:r>
            <a:r>
              <a:rPr lang="es-ES" sz="2400" dirty="0"/>
              <a:t> home in </a:t>
            </a:r>
            <a:r>
              <a:rPr lang="es-ES" sz="2400" dirty="0" err="1"/>
              <a:t>the</a:t>
            </a:r>
            <a:r>
              <a:rPr lang="es-ES" sz="2400" dirty="0"/>
              <a:t> app</a:t>
            </a:r>
          </a:p>
          <a:p>
            <a:r>
              <a:rPr lang="es-ES" sz="2400" dirty="0" err="1"/>
              <a:t>Send</a:t>
            </a:r>
            <a:r>
              <a:rPr lang="es-ES" sz="2400" dirty="0"/>
              <a:t> </a:t>
            </a:r>
            <a:r>
              <a:rPr lang="es-ES" sz="2400" dirty="0" err="1"/>
              <a:t>notifications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user</a:t>
            </a:r>
            <a:r>
              <a:rPr lang="es-ES" sz="2400" dirty="0"/>
              <a:t> if anything </a:t>
            </a:r>
            <a:r>
              <a:rPr lang="es-ES" sz="2400" dirty="0" err="1"/>
              <a:t>goes</a:t>
            </a:r>
            <a:r>
              <a:rPr lang="es-ES" sz="2400" dirty="0"/>
              <a:t> </a:t>
            </a:r>
            <a:r>
              <a:rPr lang="es-ES" sz="2400" dirty="0" err="1"/>
              <a:t>wrong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07600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234A9-B5E4-461C-9F6D-91798A20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Architecture</a:t>
            </a:r>
            <a:endParaRPr lang="es-ES" dirty="0"/>
          </a:p>
        </p:txBody>
      </p:sp>
      <p:pic>
        <p:nvPicPr>
          <p:cNvPr id="4" name="Marcador de contenido 3" descr="Diagrama&#10;&#10;Descripción generada automáticamente">
            <a:extLst>
              <a:ext uri="{FF2B5EF4-FFF2-40B4-BE49-F238E27FC236}">
                <a16:creationId xmlns:a16="http://schemas.microsoft.com/office/drawing/2014/main" id="{7E55D29F-D8EF-4DF8-AC7D-E84B9963E28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07" y="1737360"/>
            <a:ext cx="840774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EB4D3-70B8-41AF-86B9-030164E2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Backend</a:t>
            </a:r>
            <a:endParaRPr lang="es-E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FE6277-2F46-4242-A6F8-C5F4A366ED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853754"/>
            <a:ext cx="3355510" cy="176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 MySQL Logo in SVG Vector or PNG File Format - Logo.wine">
            <a:extLst>
              <a:ext uri="{FF2B5EF4-FFF2-40B4-BE49-F238E27FC236}">
                <a16:creationId xmlns:a16="http://schemas.microsoft.com/office/drawing/2014/main" id="{AA217487-B50D-4A8D-BED9-9EE3EA51B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3766960"/>
            <a:ext cx="3084886" cy="20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3846E78-EC98-454E-BA29-4619A4DF6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983" y="3766960"/>
            <a:ext cx="1937825" cy="193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abbitMQ.app — The easiest way to get started with RabbitMQ on the Mac">
            <a:extLst>
              <a:ext uri="{FF2B5EF4-FFF2-40B4-BE49-F238E27FC236}">
                <a16:creationId xmlns:a16="http://schemas.microsoft.com/office/drawing/2014/main" id="{5E74FDD8-980A-4792-B1FB-FCF1E1B4C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784" y="1734932"/>
            <a:ext cx="2090225" cy="20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errar llave 3">
            <a:extLst>
              <a:ext uri="{FF2B5EF4-FFF2-40B4-BE49-F238E27FC236}">
                <a16:creationId xmlns:a16="http://schemas.microsoft.com/office/drawing/2014/main" id="{70B9A440-212F-44CE-A014-FCBC256CCB7B}"/>
              </a:ext>
            </a:extLst>
          </p:cNvPr>
          <p:cNvSpPr/>
          <p:nvPr/>
        </p:nvSpPr>
        <p:spPr>
          <a:xfrm>
            <a:off x="4979963" y="2053883"/>
            <a:ext cx="337625" cy="34325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ADA42C-AAB0-4AFF-A081-45E25FDFB927}"/>
              </a:ext>
            </a:extLst>
          </p:cNvPr>
          <p:cNvSpPr txBox="1"/>
          <p:nvPr/>
        </p:nvSpPr>
        <p:spPr>
          <a:xfrm>
            <a:off x="5385697" y="3582294"/>
            <a:ext cx="1081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Model</a:t>
            </a:r>
            <a:endParaRPr lang="es-ES" dirty="0"/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043D561C-435C-41D6-B138-60E135C6F3CA}"/>
              </a:ext>
            </a:extLst>
          </p:cNvPr>
          <p:cNvSpPr/>
          <p:nvPr/>
        </p:nvSpPr>
        <p:spPr>
          <a:xfrm>
            <a:off x="8402484" y="2053883"/>
            <a:ext cx="224681" cy="36509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0E2150-5B82-4057-96CB-F022805D9CD5}"/>
              </a:ext>
            </a:extLst>
          </p:cNvPr>
          <p:cNvSpPr txBox="1"/>
          <p:nvPr/>
        </p:nvSpPr>
        <p:spPr>
          <a:xfrm>
            <a:off x="6943114" y="3429000"/>
            <a:ext cx="1459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Data and </a:t>
            </a:r>
            <a:r>
              <a:rPr lang="es-ES" dirty="0" err="1"/>
              <a:t>Messages</a:t>
            </a:r>
            <a:r>
              <a:rPr lang="es-ES" dirty="0"/>
              <a:t> </a:t>
            </a:r>
            <a:r>
              <a:rPr lang="es-ES" dirty="0" err="1"/>
              <a:t>Generation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894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1D23E-8A46-4FCC-BEBF-50A49F5A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Model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9C99A4-8FA2-4AC8-8800-5BE98426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03E8ED-4F2C-4DB9-9302-7D34A8BFE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80" y="1391655"/>
            <a:ext cx="9603274" cy="447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2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905CFAD9-EABE-4F83-B098-604752164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C99610E4-6194-4817-B152-498995E77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885E9F4-7DB6-4B77-B1FF-80BFCE812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B639A2B-C30C-4F6F-B847-6960F3CF8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C92F0448-E3EB-43E2-A7BE-0767BBFAC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C450B77-9635-4D12-A13F-BD687A078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FD2AEE-FCBF-4D45-8F6B-D4E9AD8E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76" y="1468464"/>
            <a:ext cx="2858835" cy="187321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Main View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AAEC439-0F1D-4A17-BFD6-D1B5C0D0B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418" y="477854"/>
            <a:ext cx="3690924" cy="1899398"/>
            <a:chOff x="7807230" y="2012810"/>
            <a:chExt cx="3251252" cy="345986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E6FCC67-2214-4BE2-9F21-F49F4C236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6CE4255-9F6B-41BF-9501-B899244CB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rgbClr val="FFFFFE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22768E83-4F47-422D-A365-5859F579F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59" y="826056"/>
            <a:ext cx="3360091" cy="1201232"/>
          </a:xfrm>
          <a:prstGeom prst="rect">
            <a:avLst/>
          </a:prstGeom>
        </p:spPr>
      </p:pic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113F62F-D278-402A-8D44-9436FBDDE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0960" y="3526496"/>
            <a:ext cx="28444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2D14D26D-FA2C-4871-965F-AF84BF27D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132" y="5447610"/>
            <a:ext cx="163726" cy="164592"/>
          </a:xfrm>
          <a:prstGeom prst="rect">
            <a:avLst/>
          </a:prstGeom>
          <a:solidFill>
            <a:srgbClr val="FF26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87C1468-C83E-4DF0-AFC4-12F245CDE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509" y="2542318"/>
            <a:ext cx="3690924" cy="3074978"/>
            <a:chOff x="7807230" y="2012810"/>
            <a:chExt cx="3251252" cy="3459865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BE08E73-922F-4869-89A7-AC072C1D1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26C6EE4-1C42-4228-BF45-D59469A7B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rgbClr val="FFFFFE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Imagen 34" descr="Tabla&#10;&#10;Descripción generada automáticamente">
            <a:extLst>
              <a:ext uri="{FF2B5EF4-FFF2-40B4-BE49-F238E27FC236}">
                <a16:creationId xmlns:a16="http://schemas.microsoft.com/office/drawing/2014/main" id="{1B0943A1-11B1-436E-A6BF-8E852E486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59" y="3221008"/>
            <a:ext cx="3357848" cy="1712502"/>
          </a:xfrm>
          <a:prstGeom prst="rect">
            <a:avLst/>
          </a:prstGeom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D4A2946-485C-49BF-94BB-D9D9FBC48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1429" y="472933"/>
            <a:ext cx="3690924" cy="3074978"/>
            <a:chOff x="7807230" y="2012810"/>
            <a:chExt cx="3251252" cy="3459865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B6FEC13-B4A8-4F3B-A04B-D374B62F9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97E0C27-BECF-43D8-97F1-F118ED901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rgbClr val="FFFFFE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Marcador de contenido 1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F2A8201-038E-44A2-8DF5-AB3BC3465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779" y="1151623"/>
            <a:ext cx="3357848" cy="1712502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0B9AD04-3903-4A8C-8ADF-1C5565AD9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96017" y="3709644"/>
            <a:ext cx="3690924" cy="1899398"/>
            <a:chOff x="7807230" y="2012810"/>
            <a:chExt cx="3251252" cy="3459865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E2944F0-51D4-4652-A3C2-49992A6B3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763EE-62BD-49BF-B944-5AC2E130E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rgbClr val="FFFFFE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4146E0B3-92AD-42E6-877C-7254FF971D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5458" y="4062046"/>
            <a:ext cx="3360091" cy="1192832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97D4C8B4-0BAB-48B7-9D89-C26EAAAEF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47D456C-D333-4F88-931F-EC1EB7648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76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1FBA9-15BF-4654-9716-D51378D9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Agile Concept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47797A-028C-4FA5-B497-FAE66004F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 </a:t>
            </a: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0BE4FA6-391F-44FB-BB92-E76B230F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932" y="1920830"/>
            <a:ext cx="7648135" cy="366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5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6625B-800B-459E-B6CE-1A8B8808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Team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C193EC-33DE-479E-972A-40C0278B4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Eduardo Santos</a:t>
            </a:r>
          </a:p>
          <a:p>
            <a:r>
              <a:rPr lang="es-ES" dirty="0"/>
              <a:t>Diogo Moreira</a:t>
            </a:r>
          </a:p>
          <a:p>
            <a:r>
              <a:rPr lang="es-ES" dirty="0" err="1"/>
              <a:t>Andre</a:t>
            </a:r>
            <a:r>
              <a:rPr lang="es-ES" dirty="0"/>
              <a:t> Filipe Morais</a:t>
            </a:r>
          </a:p>
          <a:p>
            <a:r>
              <a:rPr lang="es-ES" dirty="0" err="1"/>
              <a:t>Gonçalo</a:t>
            </a:r>
            <a:r>
              <a:rPr lang="es-ES" dirty="0"/>
              <a:t> Pereira</a:t>
            </a:r>
          </a:p>
          <a:p>
            <a:r>
              <a:rPr lang="es-ES" dirty="0"/>
              <a:t>Óscar Sánchez</a:t>
            </a:r>
          </a:p>
        </p:txBody>
      </p:sp>
    </p:spTree>
    <p:extLst>
      <p:ext uri="{BB962C8B-B14F-4D97-AF65-F5344CB8AC3E}">
        <p14:creationId xmlns:p14="http://schemas.microsoft.com/office/powerpoint/2010/main" val="320553812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</Words>
  <Application>Microsoft Office PowerPoint</Application>
  <PresentationFormat>Panorámica</PresentationFormat>
  <Paragraphs>20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Galería</vt:lpstr>
      <vt:lpstr>SmartHome</vt:lpstr>
      <vt:lpstr>Objectives of the project</vt:lpstr>
      <vt:lpstr>Architecture</vt:lpstr>
      <vt:lpstr>Backend</vt:lpstr>
      <vt:lpstr>Database Model</vt:lpstr>
      <vt:lpstr>Main View</vt:lpstr>
      <vt:lpstr>Agile Concept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SmartHome</dc:title>
  <dc:creator>oscar fernandez</dc:creator>
  <cp:lastModifiedBy>oscar fernandez</cp:lastModifiedBy>
  <cp:revision>1</cp:revision>
  <dcterms:created xsi:type="dcterms:W3CDTF">2021-01-19T11:08:34Z</dcterms:created>
  <dcterms:modified xsi:type="dcterms:W3CDTF">2021-01-19T11:12:45Z</dcterms:modified>
</cp:coreProperties>
</file>