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2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372-8273-4E54-AEC9-9036F579D57A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7022-7CC5-40C2-89C8-38762B210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86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372-8273-4E54-AEC9-9036F579D57A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7022-7CC5-40C2-89C8-38762B210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27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372-8273-4E54-AEC9-9036F579D57A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7022-7CC5-40C2-89C8-38762B210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36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372-8273-4E54-AEC9-9036F579D57A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7022-7CC5-40C2-89C8-38762B2101FD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9" descr="Resultado de imagem para notas musicais coloridas 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2" t="35615"/>
          <a:stretch/>
        </p:blipFill>
        <p:spPr bwMode="auto">
          <a:xfrm rot="16200000">
            <a:off x="-1005136" y="2725759"/>
            <a:ext cx="5217653" cy="320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7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372-8273-4E54-AEC9-9036F579D57A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7022-7CC5-40C2-89C8-38762B210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8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372-8273-4E54-AEC9-9036F579D57A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7022-7CC5-40C2-89C8-38762B210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60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372-8273-4E54-AEC9-9036F579D57A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7022-7CC5-40C2-89C8-38762B210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40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372-8273-4E54-AEC9-9036F579D57A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7022-7CC5-40C2-89C8-38762B210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31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372-8273-4E54-AEC9-9036F579D57A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7022-7CC5-40C2-89C8-38762B210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21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372-8273-4E54-AEC9-9036F579D57A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7022-7CC5-40C2-89C8-38762B210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00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5372-8273-4E54-AEC9-9036F579D57A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7022-7CC5-40C2-89C8-38762B210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75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0000">
              <a:schemeClr val="bg1"/>
            </a:gs>
            <a:gs pos="83000">
              <a:schemeClr val="accent1">
                <a:lumMod val="40000"/>
                <a:lumOff val="60000"/>
              </a:schemeClr>
            </a:gs>
            <a:gs pos="70000">
              <a:srgbClr val="C2DAEF"/>
            </a:gs>
            <a:gs pos="94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C5372-8273-4E54-AEC9-9036F579D57A}" type="datetimeFigureOut">
              <a:rPr lang="pt-BR" smtClean="0"/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B7022-7CC5-40C2-89C8-38762B2101FD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518" y="0"/>
            <a:ext cx="1373376" cy="7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5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control" Target="../activeX/activeX2.xml"/><Relationship Id="rId7" Type="http://schemas.openxmlformats.org/officeDocument/2006/relationships/image" Target="../media/image3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wmf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wmf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752534"/>
            <a:ext cx="4038600" cy="21054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43891" y="831270"/>
            <a:ext cx="9628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E942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0"/>
              </a:rPr>
              <a:t>Instrumentos Musicais</a:t>
            </a:r>
          </a:p>
        </p:txBody>
      </p:sp>
      <p:sp>
        <p:nvSpPr>
          <p:cNvPr id="12" name="Subtítulo 2"/>
          <p:cNvSpPr>
            <a:spLocks noGrp="1"/>
          </p:cNvSpPr>
          <p:nvPr>
            <p:ph type="subTitle" idx="1"/>
          </p:nvPr>
        </p:nvSpPr>
        <p:spPr>
          <a:xfrm>
            <a:off x="2905991" y="3139594"/>
            <a:ext cx="6504710" cy="83647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sz="2000" dirty="0">
                <a:latin typeface="Century Gothic" panose="020B0502020202020204" pitchFamily="34" charset="0"/>
              </a:rPr>
              <a:t>Informática </a:t>
            </a:r>
          </a:p>
          <a:p>
            <a:pPr>
              <a:spcBef>
                <a:spcPts val="600"/>
              </a:spcBef>
            </a:pPr>
            <a:r>
              <a:rPr lang="pt-BR" sz="2000" dirty="0" err="1">
                <a:latin typeface="Century Gothic" panose="020B0502020202020204" pitchFamily="34" charset="0"/>
              </a:rPr>
              <a:t>Profª</a:t>
            </a:r>
            <a:r>
              <a:rPr lang="pt-BR" sz="2000" dirty="0">
                <a:latin typeface="Century Gothic" panose="020B0502020202020204" pitchFamily="34" charset="0"/>
              </a:rPr>
              <a:t> Gabriela Galasso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781302" y="4430384"/>
            <a:ext cx="188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rgbClr val="E942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Nomes: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044538" y="6014067"/>
            <a:ext cx="188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rgbClr val="E942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Turma: </a:t>
            </a:r>
            <a:r>
              <a:rPr lang="pt-BR" sz="2400" dirty="0">
                <a:latin typeface="Century Gothic" panose="020B0502020202020204" pitchFamily="34" charset="0"/>
              </a:rPr>
              <a:t>1º</a:t>
            </a:r>
          </a:p>
        </p:txBody>
      </p:sp>
      <p:sp>
        <p:nvSpPr>
          <p:cNvPr id="18" name="Botão de ação: Avançar ou Próximo 17">
            <a:hlinkClick r:id="" action="ppaction://hlinkshowjump?jump=nextslide" highlightClick="1"/>
          </p:cNvPr>
          <p:cNvSpPr/>
          <p:nvPr/>
        </p:nvSpPr>
        <p:spPr>
          <a:xfrm>
            <a:off x="11434482" y="6237844"/>
            <a:ext cx="587356" cy="475776"/>
          </a:xfrm>
          <a:prstGeom prst="actionButtonForwardNex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17" name="TextBox2" r:id="rId2" imgW="7067520" imgH="581040"/>
        </mc:Choice>
        <mc:Fallback>
          <p:control name="TextBox2" r:id="rId2" imgW="7067520" imgH="581040">
            <p:pic>
              <p:nvPicPr>
                <p:cNvPr id="14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665520" y="4377848"/>
                  <a:ext cx="7062640" cy="57626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18" name="TextBox1" r:id="rId3" imgW="7067520" imgH="581040"/>
        </mc:Choice>
        <mc:Fallback>
          <p:control name="TextBox1" r:id="rId3" imgW="7067520" imgH="581040">
            <p:pic>
              <p:nvPicPr>
                <p:cNvPr id="15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665520" y="5137033"/>
                  <a:ext cx="7062640" cy="57626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19" name="TextBox3" r:id="rId4" imgW="723960" imgH="581040"/>
        </mc:Choice>
        <mc:Fallback>
          <p:control name="TextBox3" r:id="rId4" imgW="723960" imgH="581040">
            <p:pic>
              <p:nvPicPr>
                <p:cNvPr id="17" name="Text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928756" y="5958279"/>
                  <a:ext cx="723899" cy="57626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6511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tão de ação: Voltar ou Anterior 5">
            <a:hlinkClick r:id="" action="ppaction://hlinkshowjump?jump=previousslide" highlightClick="1"/>
          </p:cNvPr>
          <p:cNvSpPr/>
          <p:nvPr/>
        </p:nvSpPr>
        <p:spPr>
          <a:xfrm>
            <a:off x="10580764" y="6237844"/>
            <a:ext cx="587356" cy="475776"/>
          </a:xfrm>
          <a:prstGeom prst="actionButtonBackPreviou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316" name="Picture 4" descr="Resultado de imagem para tambor desenh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266" y="775854"/>
            <a:ext cx="3754583" cy="375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3322" name="TextBox2" r:id="rId2" imgW="1990800" imgH="581040"/>
        </mc:Choice>
        <mc:Fallback>
          <p:control name="TextBox2" r:id="rId2" imgW="1990800" imgH="581040">
            <p:pic>
              <p:nvPicPr>
                <p:cNvPr id="8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217092" y="5208341"/>
                  <a:ext cx="1987272" cy="57626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549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Avançar ou Próximo 3">
            <a:hlinkClick r:id="" action="ppaction://hlinkshowjump?jump=nextslide" highlightClick="1"/>
          </p:cNvPr>
          <p:cNvSpPr/>
          <p:nvPr/>
        </p:nvSpPr>
        <p:spPr>
          <a:xfrm>
            <a:off x="11434482" y="6237844"/>
            <a:ext cx="587356" cy="475776"/>
          </a:xfrm>
          <a:prstGeom prst="actionButtonForwardNex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Botão de ação: Voltar ou Anterior 4">
            <a:hlinkClick r:id="" action="ppaction://hlinkshowjump?jump=previousslide" highlightClick="1"/>
          </p:cNvPr>
          <p:cNvSpPr/>
          <p:nvPr/>
        </p:nvSpPr>
        <p:spPr>
          <a:xfrm>
            <a:off x="10580764" y="6237844"/>
            <a:ext cx="587356" cy="475776"/>
          </a:xfrm>
          <a:prstGeom prst="actionButtonBackPreviou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78860" y="238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latin typeface="Century Gothic" panose="020B0502020202020204" pitchFamily="34" charset="0"/>
              </a:rPr>
              <a:t>Digite o NOME de cada instrumento musical:</a:t>
            </a:r>
          </a:p>
        </p:txBody>
      </p:sp>
      <p:pic>
        <p:nvPicPr>
          <p:cNvPr id="2050" name="Picture 2" descr="Resultado de imagem para violão desenh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118" y="1349402"/>
            <a:ext cx="3544870" cy="354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079" name="TextBox2" r:id="rId2" imgW="1657440" imgH="581040"/>
        </mc:Choice>
        <mc:Fallback>
          <p:control name="TextBox2" r:id="rId2" imgW="1657440" imgH="581040">
            <p:pic>
              <p:nvPicPr>
                <p:cNvPr id="11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533101" y="5571201"/>
                  <a:ext cx="1658905" cy="57626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3000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Avançar ou Próximo 3">
            <a:hlinkClick r:id="" action="ppaction://hlinkshowjump?jump=nextslide" highlightClick="1"/>
          </p:cNvPr>
          <p:cNvSpPr/>
          <p:nvPr/>
        </p:nvSpPr>
        <p:spPr>
          <a:xfrm>
            <a:off x="11434482" y="6237844"/>
            <a:ext cx="587356" cy="475776"/>
          </a:xfrm>
          <a:prstGeom prst="actionButtonForwardNex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Botão de ação: Voltar ou Anterior 4">
            <a:hlinkClick r:id="" action="ppaction://hlinkshowjump?jump=previousslide" highlightClick="1"/>
          </p:cNvPr>
          <p:cNvSpPr/>
          <p:nvPr/>
        </p:nvSpPr>
        <p:spPr>
          <a:xfrm>
            <a:off x="10580764" y="6237844"/>
            <a:ext cx="587356" cy="475776"/>
          </a:xfrm>
          <a:prstGeom prst="actionButtonBackPreviou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0" name="Picture 4" descr="Resultado de imagem para PIANO desenh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28" y="1099003"/>
            <a:ext cx="2944973" cy="329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4119" name="TextBox2" r:id="rId2" imgW="1657440" imgH="581040"/>
        </mc:Choice>
        <mc:Fallback>
          <p:control name="TextBox2" r:id="rId2" imgW="1657440" imgH="581040">
            <p:pic>
              <p:nvPicPr>
                <p:cNvPr id="11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533101" y="5208341"/>
                  <a:ext cx="1658905" cy="57626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9251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tão de ação: Avançar ou Próximo 3">
            <a:hlinkClick r:id="" action="ppaction://hlinkshowjump?jump=nextslide" highlightClick="1"/>
          </p:cNvPr>
          <p:cNvSpPr/>
          <p:nvPr/>
        </p:nvSpPr>
        <p:spPr>
          <a:xfrm>
            <a:off x="11434482" y="6237844"/>
            <a:ext cx="587356" cy="475776"/>
          </a:xfrm>
          <a:prstGeom prst="actionButtonForwardNex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Botão de ação: Voltar ou Anterior 4">
            <a:hlinkClick r:id="" action="ppaction://hlinkshowjump?jump=previousslide" highlightClick="1"/>
          </p:cNvPr>
          <p:cNvSpPr/>
          <p:nvPr/>
        </p:nvSpPr>
        <p:spPr>
          <a:xfrm>
            <a:off x="10580764" y="6237844"/>
            <a:ext cx="587356" cy="475776"/>
          </a:xfrm>
          <a:prstGeom prst="actionButtonBackPreviou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 descr="Resultado de imagem para flauta desenh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040" y="1777050"/>
            <a:ext cx="4748068" cy="237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7189" name="TextBox2" r:id="rId2" imgW="1657440" imgH="581040"/>
        </mc:Choice>
        <mc:Fallback>
          <p:control name="TextBox2" r:id="rId2" imgW="1657440" imgH="581040">
            <p:pic>
              <p:nvPicPr>
                <p:cNvPr id="8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533101" y="5208341"/>
                  <a:ext cx="1658905" cy="57626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0652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tão de ação: Avançar ou Próximo 4">
            <a:hlinkClick r:id="" action="ppaction://hlinkshowjump?jump=nextslide" highlightClick="1"/>
          </p:cNvPr>
          <p:cNvSpPr/>
          <p:nvPr/>
        </p:nvSpPr>
        <p:spPr>
          <a:xfrm>
            <a:off x="11434482" y="6237844"/>
            <a:ext cx="587356" cy="475776"/>
          </a:xfrm>
          <a:prstGeom prst="actionButtonForwardNex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otão de ação: Voltar ou Anterior 5">
            <a:hlinkClick r:id="" action="ppaction://hlinkshowjump?jump=previousslide" highlightClick="1"/>
          </p:cNvPr>
          <p:cNvSpPr/>
          <p:nvPr/>
        </p:nvSpPr>
        <p:spPr>
          <a:xfrm>
            <a:off x="10580764" y="6237844"/>
            <a:ext cx="587356" cy="475776"/>
          </a:xfrm>
          <a:prstGeom prst="actionButtonBackPreviou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7" name="Picture 5" descr="Resultado de imagem para triângulo instrumento DESENH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765381"/>
            <a:ext cx="4285958" cy="414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8213" name="TextBox2" r:id="rId2" imgW="2752560" imgH="581040"/>
        </mc:Choice>
        <mc:Fallback>
          <p:control name="TextBox2" r:id="rId2" imgW="2752560" imgH="581040">
            <p:pic>
              <p:nvPicPr>
                <p:cNvPr id="4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4981559" y="5208341"/>
                  <a:ext cx="2754556" cy="57626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3994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tão de ação: Avançar ou Próximo 4">
            <a:hlinkClick r:id="" action="ppaction://hlinkshowjump?jump=nextslide" highlightClick="1"/>
          </p:cNvPr>
          <p:cNvSpPr/>
          <p:nvPr/>
        </p:nvSpPr>
        <p:spPr>
          <a:xfrm>
            <a:off x="11434482" y="6237844"/>
            <a:ext cx="587356" cy="475776"/>
          </a:xfrm>
          <a:prstGeom prst="actionButtonForwardNex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otão de ação: Voltar ou Anterior 5">
            <a:hlinkClick r:id="" action="ppaction://hlinkshowjump?jump=previousslide" highlightClick="1"/>
          </p:cNvPr>
          <p:cNvSpPr/>
          <p:nvPr/>
        </p:nvSpPr>
        <p:spPr>
          <a:xfrm>
            <a:off x="10580764" y="6237844"/>
            <a:ext cx="587356" cy="475776"/>
          </a:xfrm>
          <a:prstGeom prst="actionButtonBackPreviou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92" name="Picture 4" descr="Resultado de imagem para bateiria desenh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51" y="900546"/>
            <a:ext cx="4731885" cy="381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2301" name="TextBox2" r:id="rId2" imgW="1990800" imgH="581040"/>
        </mc:Choice>
        <mc:Fallback>
          <p:control name="TextBox2" r:id="rId2" imgW="1990800" imgH="581040">
            <p:pic>
              <p:nvPicPr>
                <p:cNvPr id="7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217092" y="5208341"/>
                  <a:ext cx="1987272" cy="57626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0604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tão de ação: Avançar ou Próximo 4">
            <a:hlinkClick r:id="" action="ppaction://hlinkshowjump?jump=nextslide" highlightClick="1"/>
          </p:cNvPr>
          <p:cNvSpPr/>
          <p:nvPr/>
        </p:nvSpPr>
        <p:spPr>
          <a:xfrm>
            <a:off x="11434482" y="6237844"/>
            <a:ext cx="587356" cy="475776"/>
          </a:xfrm>
          <a:prstGeom prst="actionButtonForwardNex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otão de ação: Voltar ou Anterior 5">
            <a:hlinkClick r:id="" action="ppaction://hlinkshowjump?jump=previousslide" highlightClick="1"/>
          </p:cNvPr>
          <p:cNvSpPr/>
          <p:nvPr/>
        </p:nvSpPr>
        <p:spPr>
          <a:xfrm>
            <a:off x="10580764" y="6237844"/>
            <a:ext cx="587356" cy="475776"/>
          </a:xfrm>
          <a:prstGeom prst="actionButtonBackPreviou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220" name="Picture 4" descr="Resultado de imagem para pandei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582" y="912957"/>
            <a:ext cx="3754582" cy="375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9235" name="TextBox2" r:id="rId2" imgW="2514600" imgH="581040"/>
        </mc:Choice>
        <mc:Fallback>
          <p:control name="TextBox2" r:id="rId2" imgW="2514600" imgH="581040">
            <p:pic>
              <p:nvPicPr>
                <p:cNvPr id="8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064689" y="5208341"/>
                  <a:ext cx="2513750" cy="57626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5597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tão de ação: Avançar ou Próximo 4">
            <a:hlinkClick r:id="" action="ppaction://hlinkshowjump?jump=nextslide" highlightClick="1"/>
          </p:cNvPr>
          <p:cNvSpPr/>
          <p:nvPr/>
        </p:nvSpPr>
        <p:spPr>
          <a:xfrm>
            <a:off x="11434482" y="6237844"/>
            <a:ext cx="587356" cy="475776"/>
          </a:xfrm>
          <a:prstGeom prst="actionButtonForwardNex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otão de ação: Voltar ou Anterior 5">
            <a:hlinkClick r:id="" action="ppaction://hlinkshowjump?jump=previousslide" highlightClick="1"/>
          </p:cNvPr>
          <p:cNvSpPr/>
          <p:nvPr/>
        </p:nvSpPr>
        <p:spPr>
          <a:xfrm>
            <a:off x="10580764" y="6237844"/>
            <a:ext cx="587356" cy="475776"/>
          </a:xfrm>
          <a:prstGeom prst="actionButtonBackPreviou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6" name="Picture 6" descr="Resultado de imagem para TECLADO MUSICAL DESENH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564" y="1336531"/>
            <a:ext cx="6096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0259" name="TextBox2" r:id="rId2" imgW="2219400" imgH="581040"/>
        </mc:Choice>
        <mc:Fallback>
          <p:control name="TextBox2" r:id="rId2" imgW="2219400" imgH="581040">
            <p:pic>
              <p:nvPicPr>
                <p:cNvPr id="7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217092" y="5208341"/>
                  <a:ext cx="2222802" cy="57626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6486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tão de ação: Avançar ou Próximo 4">
            <a:hlinkClick r:id="" action="ppaction://hlinkshowjump?jump=nextslide" highlightClick="1"/>
          </p:cNvPr>
          <p:cNvSpPr/>
          <p:nvPr/>
        </p:nvSpPr>
        <p:spPr>
          <a:xfrm>
            <a:off x="11434482" y="6237844"/>
            <a:ext cx="587356" cy="475776"/>
          </a:xfrm>
          <a:prstGeom prst="actionButtonForwardNex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otão de ação: Voltar ou Anterior 5">
            <a:hlinkClick r:id="" action="ppaction://hlinkshowjump?jump=previousslide" highlightClick="1"/>
          </p:cNvPr>
          <p:cNvSpPr/>
          <p:nvPr/>
        </p:nvSpPr>
        <p:spPr>
          <a:xfrm>
            <a:off x="10580764" y="6237844"/>
            <a:ext cx="587356" cy="475776"/>
          </a:xfrm>
          <a:prstGeom prst="actionButtonBackPreviou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68" name="Picture 4" descr="Resultado de imagem para GUITARRA DESENH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1388">
            <a:off x="3280494" y="1197984"/>
            <a:ext cx="6096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1279" name="TextBox2" r:id="rId2" imgW="2219400" imgH="581040"/>
        </mc:Choice>
        <mc:Fallback>
          <p:control name="TextBox2" r:id="rId2" imgW="2219400" imgH="581040">
            <p:pic>
              <p:nvPicPr>
                <p:cNvPr id="8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217092" y="5208341"/>
                  <a:ext cx="2222802" cy="57626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77440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Gill Sans Ultra Bold</vt:lpstr>
      <vt:lpstr>Tema do Office</vt:lpstr>
      <vt:lpstr>Apresentação do PowerPoint</vt:lpstr>
      <vt:lpstr>Digite o NOME de cada instrumento musical: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Galasso</dc:creator>
  <cp:lastModifiedBy>Gabriela Galasso</cp:lastModifiedBy>
  <cp:revision>37</cp:revision>
  <dcterms:created xsi:type="dcterms:W3CDTF">2016-09-01T00:30:21Z</dcterms:created>
  <dcterms:modified xsi:type="dcterms:W3CDTF">2016-09-01T01:10:54Z</dcterms:modified>
</cp:coreProperties>
</file>