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825" r:id="rId3"/>
    <p:sldId id="3922" r:id="rId4"/>
    <p:sldId id="3924" r:id="rId5"/>
    <p:sldId id="388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2F2F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0CF1F-7FDB-433C-9945-7802B61EF9C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3E371-E419-4803-8DDF-4FF46EBD8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68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3E371-E419-4803-8DDF-4FF46EBD83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4F1B6-EDB0-4DDA-95A5-AB3F857B8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F37CC9-B790-4A1F-A0C0-341036DF2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4A759-0FF0-4C04-B16D-90CD7F98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FB3-8B1F-480C-8A83-D8D052166315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43AAF-5490-4358-826F-78795D9E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3E61D-2CF5-4130-BB68-9949892A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53AF-0482-4F42-9887-EE10E4E90C9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615647-1FA0-4058-9D6B-E63C66C14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0537" y="5891967"/>
            <a:ext cx="5438103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0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ED1FC-47CD-4EC5-AA46-BE00D6E7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2342C7-7CCF-4F8E-9176-E5C4FA0B2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E11A50-DC4B-4E40-B400-905BB709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FB3-8B1F-480C-8A83-D8D052166315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35244-D8DF-4233-9E83-51F6769C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C62A0-3C5D-42BB-8ABD-D0A04C8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53AF-0482-4F42-9887-EE10E4E90C9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CC0EC1-B963-4825-9DCE-7FFCE3AD45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0537" y="5891967"/>
            <a:ext cx="5438103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6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F80369-0550-4DC5-B896-DEB96C9BD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E37B7D-4AAD-45C8-A7C8-7BCBC472D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DA454-00AE-405A-9009-13CD3C4A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FB3-8B1F-480C-8A83-D8D052166315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59C98-2748-4060-88A0-894EE3B5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08DEF-04E8-4E60-BCA5-D1F317AE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53AF-0482-4F42-9887-EE10E4E90C9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286076-D08D-43B5-B7D8-149267565A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0537" y="5891967"/>
            <a:ext cx="5438103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5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31CAD-1581-446C-BD77-A62E84E7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B87AF-269F-4E67-AFB6-14488D1A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68" y="1847850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28E6E-B374-4653-9C4E-99D6F2E2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FB3-8B1F-480C-8A83-D8D052166315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AC1CC-C9CA-4EF6-A486-3230DBD4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AC4C6-B6D7-4096-9818-33B2292F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53AF-0482-4F42-9887-EE10E4E90C9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821120-6019-4ABF-B686-20C46139C0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0537" y="5891967"/>
            <a:ext cx="5438103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0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053F9-CC67-432F-A4F8-1D153AC0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99CBF-4D41-4258-A54A-9C5C2C1AA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22AD0-CFB8-4357-BAE3-FD35FD35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FB3-8B1F-480C-8A83-D8D052166315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D2997-C9F7-4D46-9869-F3332C61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2FA53-1F59-43B7-9806-339DA3F3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53AF-0482-4F42-9887-EE10E4E90C9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123174-F235-4201-9B85-464AED49A8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0537" y="5891967"/>
            <a:ext cx="5438103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1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4CF90-474F-4C45-9968-464E42F7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D5BF3-DF17-4F12-B5E4-E07986280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F0AEC9-12D4-4CC1-B535-9B603ECF8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9C1819-EFC7-4A7B-94FE-F6CE6C60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FB3-8B1F-480C-8A83-D8D052166315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9FBA9C-F3CF-41BC-B97A-5EBC3448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3D713-4376-488C-B5E7-1430CB51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53AF-0482-4F42-9887-EE10E4E90C9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296B8E-EFAE-4EBF-A2A8-FA7C7C5429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0537" y="5891967"/>
            <a:ext cx="5438103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6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FF32-26FB-425F-BE95-CD1966C2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52517-7284-4B47-B333-68EB1ABC2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F334C-B3A9-413F-8463-2B34B3867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30207E-2FCA-48CD-B64D-73F52CCFF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8CEC5B-FE34-4250-A0D5-BA10A6F18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5DD5BB-C741-4726-A99B-F7D1F5F5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FB3-8B1F-480C-8A83-D8D052166315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8C0814-5024-4FD1-ADFF-8697840E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E2E67F-B1A9-45DE-8F63-B5AFE44E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53AF-0482-4F42-9887-EE10E4E90C9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5CEB0C-8441-4EA7-976C-41E09B65F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0537" y="5891967"/>
            <a:ext cx="5438103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1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CD3AB-342D-46A9-8A2C-1A2216AF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A84940-F023-459E-960F-A4AAAC5E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FB3-8B1F-480C-8A83-D8D052166315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E89DD2-5A90-443D-B9D6-AF47D6F5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2E1C9D-FB39-45FB-8F26-1CC9A62E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53AF-0482-4F42-9887-EE10E4E90C9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C94B70-F5BE-4571-8EB3-EC613F77C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0537" y="5891967"/>
            <a:ext cx="5438103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6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C8083E-9B5D-4F63-B65D-01DF6859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FB3-8B1F-480C-8A83-D8D052166315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30E74B-8DB7-41F4-A125-A03E69CE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D8FA68-DFED-4D2B-8D09-790D868D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53AF-0482-4F42-9887-EE10E4E90C9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6558C0-21C0-4D00-A603-B5BDC526C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0537" y="5891967"/>
            <a:ext cx="5438103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6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6366B-339A-4EE6-81C4-DE11BC82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27EFA-3ACF-4049-8529-29F51A076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5503C6-3A7A-4E18-8B17-16F4B7D64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941C0-4BE9-459F-9A3B-0FF4C428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FB3-8B1F-480C-8A83-D8D052166315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24A23-FD84-4263-90DE-5E6C5978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77786-4E89-4684-AC08-E777C39B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53AF-0482-4F42-9887-EE10E4E90C9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45AB44-C15D-458A-9E9C-C21C48D274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0537" y="5891967"/>
            <a:ext cx="5438103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1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697BF-41AE-41C8-8EE3-BD7420DA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3491B-41FB-46ED-9B25-1CA28AF1B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E4DCB1-8B6A-4BD2-9781-DFC4FDCD3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52EFC-4A6D-4F76-82BF-2AE4E893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FFB3-8B1F-480C-8A83-D8D052166315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7A673-3C0F-4066-8CDD-F16ECFEB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485DB0-431E-41A1-B77D-B35BDCB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53AF-0482-4F42-9887-EE10E4E90C9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4026B0-A2B5-486F-9AD8-65E69C1A09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0537" y="5891967"/>
            <a:ext cx="5438103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7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D858D6-E573-44F1-BA01-9D35D86A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33CCC6-68FB-42F1-84AD-D591AF95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FF15B-0060-4EE9-AA7D-2F9B24F11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FFFB3-8B1F-480C-8A83-D8D052166315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C4F6-FA37-4A1A-AFEE-A163C847D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B2207-44AB-4831-9CD9-16E5A2831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53AF-0482-4F42-9887-EE10E4E90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69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37CC-DF29-4DFD-8C77-F97811DE9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3718"/>
            <a:ext cx="9144000" cy="17152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MLP</a:t>
            </a:r>
            <a:endParaRPr lang="ko-KR" altLang="en-US" sz="16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087EC-124B-FBE0-7D37-F1B22B9CC116}"/>
              </a:ext>
            </a:extLst>
          </p:cNvPr>
          <p:cNvSpPr txBox="1"/>
          <p:nvPr/>
        </p:nvSpPr>
        <p:spPr>
          <a:xfrm>
            <a:off x="2951814" y="4882780"/>
            <a:ext cx="62883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Seung-Hyun Lee </a:t>
            </a:r>
          </a:p>
          <a:p>
            <a:pPr algn="ctr"/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6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04CDDD-047C-512D-7390-E05D05E61192}"/>
              </a:ext>
            </a:extLst>
          </p:cNvPr>
          <p:cNvSpPr txBox="1"/>
          <p:nvPr/>
        </p:nvSpPr>
        <p:spPr>
          <a:xfrm>
            <a:off x="760406" y="905991"/>
            <a:ext cx="9977616" cy="96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MLP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endParaRPr lang="en-US" altLang="ko-KR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050" dirty="0">
              <a:solidFill>
                <a:srgbClr val="212529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CDB78B-6D72-BEDE-667A-2E67D0FBDE4C}"/>
              </a:ext>
            </a:extLst>
          </p:cNvPr>
          <p:cNvCxnSpPr>
            <a:cxnSpLocks/>
          </p:cNvCxnSpPr>
          <p:nvPr/>
        </p:nvCxnSpPr>
        <p:spPr>
          <a:xfrm>
            <a:off x="218602" y="690418"/>
            <a:ext cx="1153796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E9EC4F-E13E-35B3-3BDB-8CD3B28B0047}"/>
              </a:ext>
            </a:extLst>
          </p:cNvPr>
          <p:cNvSpPr txBox="1"/>
          <p:nvPr/>
        </p:nvSpPr>
        <p:spPr>
          <a:xfrm>
            <a:off x="411158" y="295309"/>
            <a:ext cx="269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신입생 교육 진척 관리</a:t>
            </a:r>
          </a:p>
          <a:p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45211-B6DA-2285-9386-9B62D9224F7A}"/>
              </a:ext>
            </a:extLst>
          </p:cNvPr>
          <p:cNvSpPr txBox="1"/>
          <p:nvPr/>
        </p:nvSpPr>
        <p:spPr>
          <a:xfrm>
            <a:off x="3407290" y="291635"/>
            <a:ext cx="3412383" cy="36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 KEY WORDS</a:t>
            </a:r>
            <a:endParaRPr lang="ko-KR" altLang="en-US" sz="13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591723-8B74-11CA-B245-805E364BE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461" y="985496"/>
            <a:ext cx="8516539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5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6A8016-9FA3-8160-153D-B5083D5EA716}"/>
              </a:ext>
            </a:extLst>
          </p:cNvPr>
          <p:cNvCxnSpPr>
            <a:cxnSpLocks/>
          </p:cNvCxnSpPr>
          <p:nvPr/>
        </p:nvCxnSpPr>
        <p:spPr>
          <a:xfrm>
            <a:off x="218602" y="690418"/>
            <a:ext cx="1153796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DE22A5-A756-D411-7B75-2F1108C8A7B5}"/>
              </a:ext>
            </a:extLst>
          </p:cNvPr>
          <p:cNvSpPr txBox="1"/>
          <p:nvPr/>
        </p:nvSpPr>
        <p:spPr>
          <a:xfrm>
            <a:off x="411158" y="295309"/>
            <a:ext cx="269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DNN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F2242CE-D186-9EB9-6090-26F168447C3E}"/>
              </a:ext>
            </a:extLst>
          </p:cNvPr>
          <p:cNvSpPr/>
          <p:nvPr/>
        </p:nvSpPr>
        <p:spPr>
          <a:xfrm>
            <a:off x="10350759" y="475339"/>
            <a:ext cx="118188" cy="118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D06FDB-7B21-1028-E268-1035448107F0}"/>
              </a:ext>
            </a:extLst>
          </p:cNvPr>
          <p:cNvSpPr/>
          <p:nvPr/>
        </p:nvSpPr>
        <p:spPr>
          <a:xfrm>
            <a:off x="1050004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2A6F27C-ADFD-C2D5-BE30-2645DF757ADE}"/>
              </a:ext>
            </a:extLst>
          </p:cNvPr>
          <p:cNvSpPr/>
          <p:nvPr/>
        </p:nvSpPr>
        <p:spPr>
          <a:xfrm>
            <a:off x="1064933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2FBA28-3CE2-20E3-EC0D-0D215025C412}"/>
              </a:ext>
            </a:extLst>
          </p:cNvPr>
          <p:cNvSpPr/>
          <p:nvPr/>
        </p:nvSpPr>
        <p:spPr>
          <a:xfrm>
            <a:off x="1079862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D9E86E-26D0-E3E8-FAC3-D0347FB29DFB}"/>
              </a:ext>
            </a:extLst>
          </p:cNvPr>
          <p:cNvSpPr/>
          <p:nvPr/>
        </p:nvSpPr>
        <p:spPr>
          <a:xfrm>
            <a:off x="1094791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7E81AE3-40B6-4ADE-DAAD-17108395ED1F}"/>
              </a:ext>
            </a:extLst>
          </p:cNvPr>
          <p:cNvSpPr/>
          <p:nvPr/>
        </p:nvSpPr>
        <p:spPr>
          <a:xfrm>
            <a:off x="1109720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CB1DB34-862A-9E7A-17F8-0C81B91F4695}"/>
              </a:ext>
            </a:extLst>
          </p:cNvPr>
          <p:cNvSpPr/>
          <p:nvPr/>
        </p:nvSpPr>
        <p:spPr>
          <a:xfrm>
            <a:off x="1124649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0A74050-BCEC-FB29-A057-CFF1EA798986}"/>
              </a:ext>
            </a:extLst>
          </p:cNvPr>
          <p:cNvSpPr/>
          <p:nvPr/>
        </p:nvSpPr>
        <p:spPr>
          <a:xfrm>
            <a:off x="11402011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8B20B9-AE92-90A1-0F6E-5E9623F62CA3}"/>
              </a:ext>
            </a:extLst>
          </p:cNvPr>
          <p:cNvSpPr txBox="1"/>
          <p:nvPr/>
        </p:nvSpPr>
        <p:spPr>
          <a:xfrm>
            <a:off x="1083865" y="1288177"/>
            <a:ext cx="10395561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MLP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800100" lvl="1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Transform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800100" lvl="1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MLP layer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증가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이유 모델 크기 작음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800100" lvl="1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MLP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노드 변경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실험 의도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노드를 급격하게 줄이지 말 것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노드가 급격하게 작아지면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학습된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weigh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큰 영향이 있을 것으로 예상된다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lvl="1">
              <a:lnSpc>
                <a:spcPct val="200000"/>
              </a:lnSpc>
            </a:pP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노드를 크게 증가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감소 방향으로 진행해 볼 것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노드 수의 증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 위치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크기에 따라 영향에 대한 것은 실험적으로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봐야할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것 같다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1257300" lvl="2" indent="-342900">
              <a:lnSpc>
                <a:spcPct val="200000"/>
              </a:lnSpc>
              <a:buFontTx/>
              <a:buAutoNum type="arabicPeriod"/>
            </a:pP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85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6A8016-9FA3-8160-153D-B5083D5EA716}"/>
              </a:ext>
            </a:extLst>
          </p:cNvPr>
          <p:cNvCxnSpPr>
            <a:cxnSpLocks/>
          </p:cNvCxnSpPr>
          <p:nvPr/>
        </p:nvCxnSpPr>
        <p:spPr>
          <a:xfrm>
            <a:off x="218602" y="690418"/>
            <a:ext cx="1153796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DE22A5-A756-D411-7B75-2F1108C8A7B5}"/>
              </a:ext>
            </a:extLst>
          </p:cNvPr>
          <p:cNvSpPr txBox="1"/>
          <p:nvPr/>
        </p:nvSpPr>
        <p:spPr>
          <a:xfrm>
            <a:off x="411158" y="295309"/>
            <a:ext cx="269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DNN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F2242CE-D186-9EB9-6090-26F168447C3E}"/>
              </a:ext>
            </a:extLst>
          </p:cNvPr>
          <p:cNvSpPr/>
          <p:nvPr/>
        </p:nvSpPr>
        <p:spPr>
          <a:xfrm>
            <a:off x="10350759" y="475339"/>
            <a:ext cx="118188" cy="118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D06FDB-7B21-1028-E268-1035448107F0}"/>
              </a:ext>
            </a:extLst>
          </p:cNvPr>
          <p:cNvSpPr/>
          <p:nvPr/>
        </p:nvSpPr>
        <p:spPr>
          <a:xfrm>
            <a:off x="1050004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2A6F27C-ADFD-C2D5-BE30-2645DF757ADE}"/>
              </a:ext>
            </a:extLst>
          </p:cNvPr>
          <p:cNvSpPr/>
          <p:nvPr/>
        </p:nvSpPr>
        <p:spPr>
          <a:xfrm>
            <a:off x="1064933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2FBA28-3CE2-20E3-EC0D-0D215025C412}"/>
              </a:ext>
            </a:extLst>
          </p:cNvPr>
          <p:cNvSpPr/>
          <p:nvPr/>
        </p:nvSpPr>
        <p:spPr>
          <a:xfrm>
            <a:off x="1079862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D9E86E-26D0-E3E8-FAC3-D0347FB29DFB}"/>
              </a:ext>
            </a:extLst>
          </p:cNvPr>
          <p:cNvSpPr/>
          <p:nvPr/>
        </p:nvSpPr>
        <p:spPr>
          <a:xfrm>
            <a:off x="1094791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7E81AE3-40B6-4ADE-DAAD-17108395ED1F}"/>
              </a:ext>
            </a:extLst>
          </p:cNvPr>
          <p:cNvSpPr/>
          <p:nvPr/>
        </p:nvSpPr>
        <p:spPr>
          <a:xfrm>
            <a:off x="1109720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CB1DB34-862A-9E7A-17F8-0C81B91F4695}"/>
              </a:ext>
            </a:extLst>
          </p:cNvPr>
          <p:cNvSpPr/>
          <p:nvPr/>
        </p:nvSpPr>
        <p:spPr>
          <a:xfrm>
            <a:off x="1124649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0A74050-BCEC-FB29-A057-CFF1EA798986}"/>
              </a:ext>
            </a:extLst>
          </p:cNvPr>
          <p:cNvSpPr/>
          <p:nvPr/>
        </p:nvSpPr>
        <p:spPr>
          <a:xfrm>
            <a:off x="11402011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8B20B9-AE92-90A1-0F6E-5E9623F62CA3}"/>
              </a:ext>
            </a:extLst>
          </p:cNvPr>
          <p:cNvSpPr txBox="1"/>
          <p:nvPr/>
        </p:nvSpPr>
        <p:spPr>
          <a:xfrm>
            <a:off x="1083865" y="1288177"/>
            <a:ext cx="10395561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MLP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800100" lvl="1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Transform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800100" lvl="1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MLP layer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증가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이유 모델 크기 작음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800100" lvl="1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MLP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노드 변경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실험 의도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노드를 급격하게 줄이지 말 것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노드가 급격하게 작아지면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학습된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weigh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큰 영향이 있을 것으로 예상된다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lvl="1">
              <a:lnSpc>
                <a:spcPct val="200000"/>
              </a:lnSpc>
            </a:pP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노드를 크게 증가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감소 방향으로 진행해 볼 것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노드 수의 증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감소 위치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크기에 따라 영향에 대한 것은 실험적으로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봐야할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것 같다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</a:p>
          <a:p>
            <a:pPr marL="1257300" lvl="2" indent="-342900">
              <a:lnSpc>
                <a:spcPct val="200000"/>
              </a:lnSpc>
              <a:buFontTx/>
              <a:buAutoNum type="arabicPeriod"/>
            </a:pP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22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6A8016-9FA3-8160-153D-B5083D5EA716}"/>
              </a:ext>
            </a:extLst>
          </p:cNvPr>
          <p:cNvCxnSpPr>
            <a:cxnSpLocks/>
          </p:cNvCxnSpPr>
          <p:nvPr/>
        </p:nvCxnSpPr>
        <p:spPr>
          <a:xfrm>
            <a:off x="218602" y="690418"/>
            <a:ext cx="1153796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DE22A5-A756-D411-7B75-2F1108C8A7B5}"/>
              </a:ext>
            </a:extLst>
          </p:cNvPr>
          <p:cNvSpPr txBox="1"/>
          <p:nvPr/>
        </p:nvSpPr>
        <p:spPr>
          <a:xfrm>
            <a:off x="411158" y="295309"/>
            <a:ext cx="269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DNN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E03C8-1A0F-BA02-F2AE-0B527E5AC80D}"/>
              </a:ext>
            </a:extLst>
          </p:cNvPr>
          <p:cNvSpPr txBox="1"/>
          <p:nvPr/>
        </p:nvSpPr>
        <p:spPr>
          <a:xfrm>
            <a:off x="1083865" y="1288177"/>
            <a:ext cx="10395561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MLP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800100" lvl="1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Transform x, Adam,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모델 변경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: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정확도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20% (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모델 학습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x)</a:t>
            </a:r>
          </a:p>
          <a:p>
            <a:pPr marL="800100" lvl="1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Transform x, SGD,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모델 변경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 :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정확도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10% (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모델 학습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x),  </a:t>
            </a:r>
            <a:r>
              <a:rPr lang="en-US" altLang="ko-KR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lr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1e-2</a:t>
            </a:r>
          </a:p>
          <a:p>
            <a:pPr marL="800100" lvl="1" indent="-342900">
              <a:lnSpc>
                <a:spcPct val="200000"/>
              </a:lnSpc>
              <a:buFontTx/>
              <a:buAutoNum type="arabicPeriod"/>
            </a:pP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800100" lvl="1" indent="-342900">
              <a:lnSpc>
                <a:spcPct val="200000"/>
              </a:lnSpc>
              <a:buFontTx/>
              <a:buAutoNum type="arabicPeriod"/>
            </a:pP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문제는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정답률이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높지도 않을 뿐더러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정답률이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첫번째부터 증가하지 않는다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pPr marL="800100" lvl="1" indent="-342900">
              <a:lnSpc>
                <a:spcPct val="200000"/>
              </a:lnSpc>
              <a:buFontTx/>
              <a:buAutoNum type="arabicPeriod"/>
            </a:pP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800100" lvl="1" indent="-342900">
              <a:lnSpc>
                <a:spcPct val="200000"/>
              </a:lnSpc>
              <a:buFontTx/>
              <a:buAutoNum type="arabicPeriod"/>
            </a:pP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Epoch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마다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학습률이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굉장히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안나왔다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Tx/>
              <a:buAutoNum type="arabicPeriod"/>
            </a:pP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8A347AB-8487-10E3-40F9-0C2C9A39A509}"/>
              </a:ext>
            </a:extLst>
          </p:cNvPr>
          <p:cNvSpPr/>
          <p:nvPr/>
        </p:nvSpPr>
        <p:spPr>
          <a:xfrm>
            <a:off x="10350759" y="475339"/>
            <a:ext cx="118188" cy="118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E01505-3B6B-2D3D-69FE-92380983D5B1}"/>
              </a:ext>
            </a:extLst>
          </p:cNvPr>
          <p:cNvSpPr/>
          <p:nvPr/>
        </p:nvSpPr>
        <p:spPr>
          <a:xfrm>
            <a:off x="1050004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4ADE0A-433F-366C-FE59-A95AAE4B3294}"/>
              </a:ext>
            </a:extLst>
          </p:cNvPr>
          <p:cNvSpPr/>
          <p:nvPr/>
        </p:nvSpPr>
        <p:spPr>
          <a:xfrm>
            <a:off x="1064933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E443BB-58CC-9915-8204-9969E5ED4768}"/>
              </a:ext>
            </a:extLst>
          </p:cNvPr>
          <p:cNvSpPr/>
          <p:nvPr/>
        </p:nvSpPr>
        <p:spPr>
          <a:xfrm>
            <a:off x="1079862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719E0EF-1B1F-E70A-BA53-6C3A43715306}"/>
              </a:ext>
            </a:extLst>
          </p:cNvPr>
          <p:cNvSpPr/>
          <p:nvPr/>
        </p:nvSpPr>
        <p:spPr>
          <a:xfrm>
            <a:off x="1094791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79D6E9D-D41F-15F9-37AD-E28DA239BE6C}"/>
              </a:ext>
            </a:extLst>
          </p:cNvPr>
          <p:cNvSpPr/>
          <p:nvPr/>
        </p:nvSpPr>
        <p:spPr>
          <a:xfrm>
            <a:off x="1109720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6EE210-91A9-DF87-B11A-12137F721279}"/>
              </a:ext>
            </a:extLst>
          </p:cNvPr>
          <p:cNvSpPr/>
          <p:nvPr/>
        </p:nvSpPr>
        <p:spPr>
          <a:xfrm>
            <a:off x="11246499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322BEE-13CA-3D20-B46B-AA9B9BB034B9}"/>
              </a:ext>
            </a:extLst>
          </p:cNvPr>
          <p:cNvSpPr/>
          <p:nvPr/>
        </p:nvSpPr>
        <p:spPr>
          <a:xfrm>
            <a:off x="11402011" y="475339"/>
            <a:ext cx="118188" cy="1181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176DDC-A879-77C6-9DC0-438EBDB51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56" y="3977080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8F3D746-FE1F-BF41-773D-241850F3F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778" y="3865077"/>
            <a:ext cx="3494271" cy="25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11285</TotalTime>
  <Words>208</Words>
  <Application>Microsoft Office PowerPoint</Application>
  <PresentationFormat>와이드스크린</PresentationFormat>
  <Paragraphs>33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G마켓 산스 Bold</vt:lpstr>
      <vt:lpstr>G마켓 산스 Light</vt:lpstr>
      <vt:lpstr>G마켓 산스 Medium</vt:lpstr>
      <vt:lpstr>G마켓 산스 TTF Bold</vt:lpstr>
      <vt:lpstr>나눔스퀘어_ac ExtraBold</vt:lpstr>
      <vt:lpstr>맑은 고딕</vt:lpstr>
      <vt:lpstr>Arial</vt:lpstr>
      <vt:lpstr>Office 테마</vt:lpstr>
      <vt:lpstr>MLP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MLCL template</dc:title>
  <dc:creator>user</dc:creator>
  <cp:lastModifiedBy>이승현</cp:lastModifiedBy>
  <cp:revision>35</cp:revision>
  <dcterms:created xsi:type="dcterms:W3CDTF">2020-12-03T06:37:09Z</dcterms:created>
  <dcterms:modified xsi:type="dcterms:W3CDTF">2023-06-16T05:01:54Z</dcterms:modified>
</cp:coreProperties>
</file>