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7F0-91A9-4538-A13D-458B2F5DF620}" type="datetimeFigureOut">
              <a:rPr lang="tr-TR" smtClean="0"/>
              <a:t>29.11.2018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6F0-AB15-4519-95A6-F5CC65098E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552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7F0-91A9-4538-A13D-458B2F5DF620}" type="datetimeFigureOut">
              <a:rPr lang="tr-TR" smtClean="0"/>
              <a:t>29.11.2018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6F0-AB15-4519-95A6-F5CC65098E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19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7F0-91A9-4538-A13D-458B2F5DF620}" type="datetimeFigureOut">
              <a:rPr lang="tr-TR" smtClean="0"/>
              <a:t>29.11.2018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6F0-AB15-4519-95A6-F5CC65098E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9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7F0-91A9-4538-A13D-458B2F5DF620}" type="datetimeFigureOut">
              <a:rPr lang="tr-TR" smtClean="0"/>
              <a:t>29.11.2018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6F0-AB15-4519-95A6-F5CC65098E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51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7F0-91A9-4538-A13D-458B2F5DF620}" type="datetimeFigureOut">
              <a:rPr lang="tr-TR" smtClean="0"/>
              <a:t>29.11.2018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6F0-AB15-4519-95A6-F5CC65098E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11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7F0-91A9-4538-A13D-458B2F5DF620}" type="datetimeFigureOut">
              <a:rPr lang="tr-TR" smtClean="0"/>
              <a:t>29.11.2018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6F0-AB15-4519-95A6-F5CC65098E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47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7F0-91A9-4538-A13D-458B2F5DF620}" type="datetimeFigureOut">
              <a:rPr lang="tr-TR" smtClean="0"/>
              <a:t>29.11.2018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6F0-AB15-4519-95A6-F5CC65098E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734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7F0-91A9-4538-A13D-458B2F5DF620}" type="datetimeFigureOut">
              <a:rPr lang="tr-TR" smtClean="0"/>
              <a:t>29.11.2018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6F0-AB15-4519-95A6-F5CC65098E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40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7F0-91A9-4538-A13D-458B2F5DF620}" type="datetimeFigureOut">
              <a:rPr lang="tr-TR" smtClean="0"/>
              <a:t>29.11.2018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6F0-AB15-4519-95A6-F5CC65098E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714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7F0-91A9-4538-A13D-458B2F5DF620}" type="datetimeFigureOut">
              <a:rPr lang="tr-TR" smtClean="0"/>
              <a:t>29.11.2018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6F0-AB15-4519-95A6-F5CC65098E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20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7F0-91A9-4538-A13D-458B2F5DF620}" type="datetimeFigureOut">
              <a:rPr lang="tr-TR" smtClean="0"/>
              <a:t>29.11.2018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66F0-AB15-4519-95A6-F5CC65098E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89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BE7F0-91A9-4538-A13D-458B2F5DF620}" type="datetimeFigureOut">
              <a:rPr lang="tr-TR" smtClean="0"/>
              <a:t>29.11.2018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66F0-AB15-4519-95A6-F5CC65098E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112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37" y="211089"/>
            <a:ext cx="10410825" cy="664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0" y="318962"/>
            <a:ext cx="7329055" cy="594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5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69" y="803563"/>
            <a:ext cx="10118596" cy="489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64" y="128332"/>
            <a:ext cx="9892985" cy="65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18" y="0"/>
            <a:ext cx="5110388" cy="405728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7" y="4198437"/>
            <a:ext cx="11742624" cy="241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72" y="0"/>
            <a:ext cx="9452601" cy="689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Geniş ekran</PresentationFormat>
  <Paragraphs>0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Kerim</dc:creator>
  <cp:lastModifiedBy>Kerim</cp:lastModifiedBy>
  <cp:revision>1</cp:revision>
  <dcterms:created xsi:type="dcterms:W3CDTF">2018-11-29T10:50:54Z</dcterms:created>
  <dcterms:modified xsi:type="dcterms:W3CDTF">2018-11-29T10:58:38Z</dcterms:modified>
</cp:coreProperties>
</file>