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6" r:id="rId4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AD7C6-795C-4CFE-AAA3-DF80EA1A03E5}" v="457" dt="2018-07-15T00:37:09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711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orales" userId="343f62729c813266" providerId="LiveId" clId="{68CD382B-877E-4A1F-95D9-E823D94F8A2E}"/>
    <pc:docChg chg="custSel addSld modSld sldOrd">
      <pc:chgData name="Marco Morales" userId="343f62729c813266" providerId="LiveId" clId="{68CD382B-877E-4A1F-95D9-E823D94F8A2E}" dt="2018-07-07T20:44:50.650" v="31" actId="478"/>
      <pc:docMkLst>
        <pc:docMk/>
      </pc:docMkLst>
      <pc:sldChg chg="addSp delSp modSp ord">
        <pc:chgData name="Marco Morales" userId="343f62729c813266" providerId="LiveId" clId="{68CD382B-877E-4A1F-95D9-E823D94F8A2E}" dt="2018-07-07T20:44:50.650" v="31" actId="478"/>
        <pc:sldMkLst>
          <pc:docMk/>
          <pc:sldMk cId="1323180432" sldId="261"/>
        </pc:sldMkLst>
        <pc:spChg chg="add mod">
          <ac:chgData name="Marco Morales" userId="343f62729c813266" providerId="LiveId" clId="{68CD382B-877E-4A1F-95D9-E823D94F8A2E}" dt="2018-07-07T20:44:04.272" v="18" actId="20577"/>
          <ac:spMkLst>
            <pc:docMk/>
            <pc:sldMk cId="1323180432" sldId="261"/>
            <ac:spMk id="19" creationId="{5D7FBE02-B350-4813-B9C7-A194B16E08B5}"/>
          </ac:spMkLst>
        </pc:spChg>
        <pc:spChg chg="add mod">
          <ac:chgData name="Marco Morales" userId="343f62729c813266" providerId="LiveId" clId="{68CD382B-877E-4A1F-95D9-E823D94F8A2E}" dt="2018-07-07T20:44:13.154" v="28" actId="20577"/>
          <ac:spMkLst>
            <pc:docMk/>
            <pc:sldMk cId="1323180432" sldId="261"/>
            <ac:spMk id="20" creationId="{5B30CC7D-D210-4D67-B50B-6025BBDED0B6}"/>
          </ac:spMkLst>
        </pc:spChg>
        <pc:spChg chg="add del mod">
          <ac:chgData name="Marco Morales" userId="343f62729c813266" providerId="LiveId" clId="{68CD382B-877E-4A1F-95D9-E823D94F8A2E}" dt="2018-07-07T20:44:50.650" v="31" actId="478"/>
          <ac:spMkLst>
            <pc:docMk/>
            <pc:sldMk cId="1323180432" sldId="261"/>
            <ac:spMk id="21" creationId="{CCA2AD9F-94FD-4B5C-8A41-B65591C39241}"/>
          </ac:spMkLst>
        </pc:spChg>
        <pc:picChg chg="mod">
          <ac:chgData name="Marco Morales" userId="343f62729c813266" providerId="LiveId" clId="{68CD382B-877E-4A1F-95D9-E823D94F8A2E}" dt="2018-07-07T20:43:54.555" v="8" actId="1076"/>
          <ac:picMkLst>
            <pc:docMk/>
            <pc:sldMk cId="1323180432" sldId="261"/>
            <ac:picMk id="5" creationId="{73AD7F61-ABF6-406C-9D81-B6D4BF914DE4}"/>
          </ac:picMkLst>
        </pc:picChg>
      </pc:sldChg>
      <pc:sldChg chg="addSp delSp modSp add mod setBg">
        <pc:chgData name="Marco Morales" userId="343f62729c813266" providerId="LiveId" clId="{68CD382B-877E-4A1F-95D9-E823D94F8A2E}" dt="2018-07-07T20:43:46.287" v="6" actId="1076"/>
        <pc:sldMkLst>
          <pc:docMk/>
          <pc:sldMk cId="3610048568" sldId="263"/>
        </pc:sldMkLst>
        <pc:spChg chg="del mod">
          <ac:chgData name="Marco Morales" userId="343f62729c813266" providerId="LiveId" clId="{68CD382B-877E-4A1F-95D9-E823D94F8A2E}" dt="2018-07-07T20:43:43.234" v="4" actId="478"/>
          <ac:spMkLst>
            <pc:docMk/>
            <pc:sldMk cId="3610048568" sldId="263"/>
            <ac:spMk id="2" creationId="{38E2E524-9D99-4571-8981-99B7719E5A7A}"/>
          </ac:spMkLst>
        </pc:spChg>
        <pc:spChg chg="del mod">
          <ac:chgData name="Marco Morales" userId="343f62729c813266" providerId="LiveId" clId="{68CD382B-877E-4A1F-95D9-E823D94F8A2E}" dt="2018-07-07T20:43:44.812" v="5" actId="478"/>
          <ac:spMkLst>
            <pc:docMk/>
            <pc:sldMk cId="3610048568" sldId="263"/>
            <ac:spMk id="3" creationId="{5171E4A4-A25E-4E91-9177-B38A716ACBF3}"/>
          </ac:spMkLst>
        </pc:spChg>
        <pc:picChg chg="add mod">
          <ac:chgData name="Marco Morales" userId="343f62729c813266" providerId="LiveId" clId="{68CD382B-877E-4A1F-95D9-E823D94F8A2E}" dt="2018-07-07T20:43:46.287" v="6" actId="1076"/>
          <ac:picMkLst>
            <pc:docMk/>
            <pc:sldMk cId="3610048568" sldId="263"/>
            <ac:picMk id="4" creationId="{6CBC2AFA-83F3-41FD-9A70-48A93214E78F}"/>
          </ac:picMkLst>
        </pc:picChg>
      </pc:sldChg>
    </pc:docChg>
  </pc:docChgLst>
  <pc:docChgLst>
    <pc:chgData name="Marco Morales" userId="343f62729c813266" providerId="LiveId" clId="{471AD7C6-795C-4CFE-AAA3-DF80EA1A03E5}"/>
    <pc:docChg chg="custSel modSld">
      <pc:chgData name="Marco Morales" userId="343f62729c813266" providerId="LiveId" clId="{471AD7C6-795C-4CFE-AAA3-DF80EA1A03E5}" dt="2018-07-15T00:37:09.220" v="456" actId="13822"/>
      <pc:docMkLst>
        <pc:docMk/>
      </pc:docMkLst>
      <pc:sldChg chg="addSp modSp">
        <pc:chgData name="Marco Morales" userId="343f62729c813266" providerId="LiveId" clId="{471AD7C6-795C-4CFE-AAA3-DF80EA1A03E5}" dt="2018-07-13T17:03:41.523" v="5" actId="732"/>
        <pc:sldMkLst>
          <pc:docMk/>
          <pc:sldMk cId="443779272" sldId="258"/>
        </pc:sldMkLst>
        <pc:picChg chg="add mod modCrop">
          <ac:chgData name="Marco Morales" userId="343f62729c813266" providerId="LiveId" clId="{471AD7C6-795C-4CFE-AAA3-DF80EA1A03E5}" dt="2018-07-13T17:03:41.523" v="5" actId="732"/>
          <ac:picMkLst>
            <pc:docMk/>
            <pc:sldMk cId="443779272" sldId="258"/>
            <ac:picMk id="3" creationId="{DB97DD19-53BF-443F-AB7A-44CFF705D700}"/>
          </ac:picMkLst>
        </pc:picChg>
      </pc:sldChg>
      <pc:sldChg chg="addSp delSp modSp">
        <pc:chgData name="Marco Morales" userId="343f62729c813266" providerId="LiveId" clId="{471AD7C6-795C-4CFE-AAA3-DF80EA1A03E5}" dt="2018-07-15T00:37:09.220" v="456" actId="13822"/>
        <pc:sldMkLst>
          <pc:docMk/>
          <pc:sldMk cId="1323180432" sldId="261"/>
        </pc:sldMkLst>
        <pc:spChg chg="add mod">
          <ac:chgData name="Marco Morales" userId="343f62729c813266" providerId="LiveId" clId="{471AD7C6-795C-4CFE-AAA3-DF80EA1A03E5}" dt="2018-07-14T22:12:54.592" v="400"/>
          <ac:spMkLst>
            <pc:docMk/>
            <pc:sldMk cId="1323180432" sldId="261"/>
            <ac:spMk id="3" creationId="{E0F6AE0D-8710-41B1-B255-AFEBEB8D3275}"/>
          </ac:spMkLst>
        </pc:spChg>
        <pc:spChg chg="mod">
          <ac:chgData name="Marco Morales" userId="343f62729c813266" providerId="LiveId" clId="{471AD7C6-795C-4CFE-AAA3-DF80EA1A03E5}" dt="2018-07-13T17:16:34.304" v="298" actId="1036"/>
          <ac:spMkLst>
            <pc:docMk/>
            <pc:sldMk cId="1323180432" sldId="261"/>
            <ac:spMk id="9" creationId="{B96EF3BB-B95B-40AB-A299-710420D92834}"/>
          </ac:spMkLst>
        </pc:spChg>
        <pc:spChg chg="mod">
          <ac:chgData name="Marco Morales" userId="343f62729c813266" providerId="LiveId" clId="{471AD7C6-795C-4CFE-AAA3-DF80EA1A03E5}" dt="2018-07-13T17:16:34.304" v="298" actId="1036"/>
          <ac:spMkLst>
            <pc:docMk/>
            <pc:sldMk cId="1323180432" sldId="261"/>
            <ac:spMk id="13" creationId="{806DF140-E5FC-4F91-8A7B-80FB6D91F1D7}"/>
          </ac:spMkLst>
        </pc:spChg>
        <pc:spChg chg="mod">
          <ac:chgData name="Marco Morales" userId="343f62729c813266" providerId="LiveId" clId="{471AD7C6-795C-4CFE-AAA3-DF80EA1A03E5}" dt="2018-07-13T17:16:34.304" v="298" actId="1036"/>
          <ac:spMkLst>
            <pc:docMk/>
            <pc:sldMk cId="1323180432" sldId="261"/>
            <ac:spMk id="14" creationId="{537AC1C5-9825-4464-995E-E3533EA68899}"/>
          </ac:spMkLst>
        </pc:spChg>
        <pc:spChg chg="mod">
          <ac:chgData name="Marco Morales" userId="343f62729c813266" providerId="LiveId" clId="{471AD7C6-795C-4CFE-AAA3-DF80EA1A03E5}" dt="2018-07-13T17:16:34.304" v="298" actId="1036"/>
          <ac:spMkLst>
            <pc:docMk/>
            <pc:sldMk cId="1323180432" sldId="261"/>
            <ac:spMk id="15" creationId="{0976B936-2DC1-4FA9-A915-A31B4FDF02CC}"/>
          </ac:spMkLst>
        </pc:spChg>
        <pc:spChg chg="mod">
          <ac:chgData name="Marco Morales" userId="343f62729c813266" providerId="LiveId" clId="{471AD7C6-795C-4CFE-AAA3-DF80EA1A03E5}" dt="2018-07-13T17:12:18.142" v="172" actId="1076"/>
          <ac:spMkLst>
            <pc:docMk/>
            <pc:sldMk cId="1323180432" sldId="261"/>
            <ac:spMk id="19" creationId="{5D7FBE02-B350-4813-B9C7-A194B16E08B5}"/>
          </ac:spMkLst>
        </pc:spChg>
        <pc:spChg chg="del mod">
          <ac:chgData name="Marco Morales" userId="343f62729c813266" providerId="LiveId" clId="{471AD7C6-795C-4CFE-AAA3-DF80EA1A03E5}" dt="2018-07-13T17:12:22.275" v="174" actId="478"/>
          <ac:spMkLst>
            <pc:docMk/>
            <pc:sldMk cId="1323180432" sldId="261"/>
            <ac:spMk id="20" creationId="{5B30CC7D-D210-4D67-B50B-6025BBDED0B6}"/>
          </ac:spMkLst>
        </pc:spChg>
        <pc:spChg chg="add mod">
          <ac:chgData name="Marco Morales" userId="343f62729c813266" providerId="LiveId" clId="{471AD7C6-795C-4CFE-AAA3-DF80EA1A03E5}" dt="2018-07-13T17:16:34.304" v="298" actId="1036"/>
          <ac:spMkLst>
            <pc:docMk/>
            <pc:sldMk cId="1323180432" sldId="261"/>
            <ac:spMk id="22" creationId="{95F1D007-E7E9-428C-956B-FC385E6B0F89}"/>
          </ac:spMkLst>
        </pc:spChg>
        <pc:spChg chg="add mod">
          <ac:chgData name="Marco Morales" userId="343f62729c813266" providerId="LiveId" clId="{471AD7C6-795C-4CFE-AAA3-DF80EA1A03E5}" dt="2018-07-13T17:12:56.123" v="209" actId="1076"/>
          <ac:spMkLst>
            <pc:docMk/>
            <pc:sldMk cId="1323180432" sldId="261"/>
            <ac:spMk id="32" creationId="{6546C721-FABD-421C-BEC4-040AC6311AB2}"/>
          </ac:spMkLst>
        </pc:spChg>
        <pc:spChg chg="add mod">
          <ac:chgData name="Marco Morales" userId="343f62729c813266" providerId="LiveId" clId="{471AD7C6-795C-4CFE-AAA3-DF80EA1A03E5}" dt="2018-07-13T17:16:34.304" v="298" actId="1036"/>
          <ac:spMkLst>
            <pc:docMk/>
            <pc:sldMk cId="1323180432" sldId="261"/>
            <ac:spMk id="33" creationId="{8D579452-99F1-487C-9BB6-EA56F04638BD}"/>
          </ac:spMkLst>
        </pc:spChg>
        <pc:spChg chg="add mod">
          <ac:chgData name="Marco Morales" userId="343f62729c813266" providerId="LiveId" clId="{471AD7C6-795C-4CFE-AAA3-DF80EA1A03E5}" dt="2018-07-13T17:16:34.304" v="298" actId="1036"/>
          <ac:spMkLst>
            <pc:docMk/>
            <pc:sldMk cId="1323180432" sldId="261"/>
            <ac:spMk id="34" creationId="{0793DDB2-63A8-4866-A381-9E5D6992B83E}"/>
          </ac:spMkLst>
        </pc:spChg>
        <pc:spChg chg="add mod">
          <ac:chgData name="Marco Morales" userId="343f62729c813266" providerId="LiveId" clId="{471AD7C6-795C-4CFE-AAA3-DF80EA1A03E5}" dt="2018-07-15T00:37:09.220" v="456" actId="13822"/>
          <ac:spMkLst>
            <pc:docMk/>
            <pc:sldMk cId="1323180432" sldId="261"/>
            <ac:spMk id="35" creationId="{E9846302-A180-4FB4-941B-D9BA1493A08B}"/>
          </ac:spMkLst>
        </pc:spChg>
        <pc:spChg chg="add mod">
          <ac:chgData name="Marco Morales" userId="343f62729c813266" providerId="LiveId" clId="{471AD7C6-795C-4CFE-AAA3-DF80EA1A03E5}" dt="2018-07-13T17:16:34.304" v="298" actId="1036"/>
          <ac:spMkLst>
            <pc:docMk/>
            <pc:sldMk cId="1323180432" sldId="261"/>
            <ac:spMk id="36" creationId="{987012EF-C449-47F0-95E0-9E36520AAB3F}"/>
          </ac:spMkLst>
        </pc:spChg>
        <pc:spChg chg="add mod">
          <ac:chgData name="Marco Morales" userId="343f62729c813266" providerId="LiveId" clId="{471AD7C6-795C-4CFE-AAA3-DF80EA1A03E5}" dt="2018-07-13T17:18:10.782" v="318" actId="1076"/>
          <ac:spMkLst>
            <pc:docMk/>
            <pc:sldMk cId="1323180432" sldId="261"/>
            <ac:spMk id="52" creationId="{84E4C007-BB44-4A48-BDFE-AA42221FF571}"/>
          </ac:spMkLst>
        </pc:spChg>
        <pc:spChg chg="add mod">
          <ac:chgData name="Marco Morales" userId="343f62729c813266" providerId="LiveId" clId="{471AD7C6-795C-4CFE-AAA3-DF80EA1A03E5}" dt="2018-07-13T17:18:20.594" v="320" actId="1076"/>
          <ac:spMkLst>
            <pc:docMk/>
            <pc:sldMk cId="1323180432" sldId="261"/>
            <ac:spMk id="53" creationId="{F14FBD20-609A-4EF0-878B-44D9F49D0760}"/>
          </ac:spMkLst>
        </pc:spChg>
        <pc:spChg chg="add mod">
          <ac:chgData name="Marco Morales" userId="343f62729c813266" providerId="LiveId" clId="{471AD7C6-795C-4CFE-AAA3-DF80EA1A03E5}" dt="2018-07-13T17:18:40.526" v="322" actId="1076"/>
          <ac:spMkLst>
            <pc:docMk/>
            <pc:sldMk cId="1323180432" sldId="261"/>
            <ac:spMk id="54" creationId="{4DF4A39F-909C-414B-81D6-299A837F8969}"/>
          </ac:spMkLst>
        </pc:spChg>
        <pc:spChg chg="add mod">
          <ac:chgData name="Marco Morales" userId="343f62729c813266" providerId="LiveId" clId="{471AD7C6-795C-4CFE-AAA3-DF80EA1A03E5}" dt="2018-07-13T17:18:46.950" v="324" actId="1076"/>
          <ac:spMkLst>
            <pc:docMk/>
            <pc:sldMk cId="1323180432" sldId="261"/>
            <ac:spMk id="55" creationId="{333C10C5-0B9F-462E-BA91-F22CEBAF4760}"/>
          </ac:spMkLst>
        </pc:spChg>
        <pc:spChg chg="add mod">
          <ac:chgData name="Marco Morales" userId="343f62729c813266" providerId="LiveId" clId="{471AD7C6-795C-4CFE-AAA3-DF80EA1A03E5}" dt="2018-07-13T17:18:53.959" v="326" actId="1076"/>
          <ac:spMkLst>
            <pc:docMk/>
            <pc:sldMk cId="1323180432" sldId="261"/>
            <ac:spMk id="56" creationId="{EC5D77C7-955D-4A47-A9D9-A8E00041DF61}"/>
          </ac:spMkLst>
        </pc:spChg>
        <pc:spChg chg="add mod">
          <ac:chgData name="Marco Morales" userId="343f62729c813266" providerId="LiveId" clId="{471AD7C6-795C-4CFE-AAA3-DF80EA1A03E5}" dt="2018-07-14T22:48:33.642" v="454" actId="20577"/>
          <ac:spMkLst>
            <pc:docMk/>
            <pc:sldMk cId="1323180432" sldId="261"/>
            <ac:spMk id="57" creationId="{59D7DB63-6C99-4796-AA7E-08B47AB2DBB6}"/>
          </ac:spMkLst>
        </pc:spChg>
        <pc:spChg chg="add mod">
          <ac:chgData name="Marco Morales" userId="343f62729c813266" providerId="LiveId" clId="{471AD7C6-795C-4CFE-AAA3-DF80EA1A03E5}" dt="2018-07-15T00:36:37.598" v="455"/>
          <ac:spMkLst>
            <pc:docMk/>
            <pc:sldMk cId="1323180432" sldId="261"/>
            <ac:spMk id="72" creationId="{05C8201B-462E-440E-AA79-F139D13BE2C1}"/>
          </ac:spMkLst>
        </pc:spChg>
        <pc:spChg chg="add mod ord">
          <ac:chgData name="Marco Morales" userId="343f62729c813266" providerId="LiveId" clId="{471AD7C6-795C-4CFE-AAA3-DF80EA1A03E5}" dt="2018-07-13T17:20:58.108" v="361" actId="2085"/>
          <ac:spMkLst>
            <pc:docMk/>
            <pc:sldMk cId="1323180432" sldId="261"/>
            <ac:spMk id="73" creationId="{9B192337-FF6F-4DBC-8732-961B7A33A1C1}"/>
          </ac:spMkLst>
        </pc:spChg>
        <pc:spChg chg="add mod">
          <ac:chgData name="Marco Morales" userId="343f62729c813266" providerId="LiveId" clId="{471AD7C6-795C-4CFE-AAA3-DF80EA1A03E5}" dt="2018-07-13T17:21:07.146" v="363" actId="1076"/>
          <ac:spMkLst>
            <pc:docMk/>
            <pc:sldMk cId="1323180432" sldId="261"/>
            <ac:spMk id="74" creationId="{B73DBC1F-98B5-48B6-986F-DCF034E9B43F}"/>
          </ac:spMkLst>
        </pc:spChg>
        <pc:grpChg chg="mod">
          <ac:chgData name="Marco Morales" userId="343f62729c813266" providerId="LiveId" clId="{471AD7C6-795C-4CFE-AAA3-DF80EA1A03E5}" dt="2018-07-13T17:16:34.304" v="298" actId="1036"/>
          <ac:grpSpMkLst>
            <pc:docMk/>
            <pc:sldMk cId="1323180432" sldId="261"/>
            <ac:grpSpMk id="8" creationId="{4E0E3E47-0862-4F76-9AC9-8FE5BD9583C0}"/>
          </ac:grpSpMkLst>
        </pc:grpChg>
        <pc:grpChg chg="mod">
          <ac:chgData name="Marco Morales" userId="343f62729c813266" providerId="LiveId" clId="{471AD7C6-795C-4CFE-AAA3-DF80EA1A03E5}" dt="2018-07-13T17:16:34.304" v="298" actId="1036"/>
          <ac:grpSpMkLst>
            <pc:docMk/>
            <pc:sldMk cId="1323180432" sldId="261"/>
            <ac:grpSpMk id="10" creationId="{0F70926B-BCA0-4E91-BCB0-3ADC1279AFBC}"/>
          </ac:grpSpMkLst>
        </pc:grpChg>
        <pc:grpChg chg="mod">
          <ac:chgData name="Marco Morales" userId="343f62729c813266" providerId="LiveId" clId="{471AD7C6-795C-4CFE-AAA3-DF80EA1A03E5}" dt="2018-07-13T17:12:10.234" v="171" actId="1076"/>
          <ac:grpSpMkLst>
            <pc:docMk/>
            <pc:sldMk cId="1323180432" sldId="261"/>
            <ac:grpSpMk id="18" creationId="{6C9A24B9-8774-44D8-B945-B234E41C7952}"/>
          </ac:grpSpMkLst>
        </pc:grpChg>
        <pc:grpChg chg="add mod">
          <ac:chgData name="Marco Morales" userId="343f62729c813266" providerId="LiveId" clId="{471AD7C6-795C-4CFE-AAA3-DF80EA1A03E5}" dt="2018-07-13T17:16:34.304" v="298" actId="1036"/>
          <ac:grpSpMkLst>
            <pc:docMk/>
            <pc:sldMk cId="1323180432" sldId="261"/>
            <ac:grpSpMk id="23" creationId="{4A7D11E6-8E6E-4C32-B122-A4EE1BF67DF9}"/>
          </ac:grpSpMkLst>
        </pc:grpChg>
        <pc:grpChg chg="add mod">
          <ac:chgData name="Marco Morales" userId="343f62729c813266" providerId="LiveId" clId="{471AD7C6-795C-4CFE-AAA3-DF80EA1A03E5}" dt="2018-07-13T17:16:34.304" v="298" actId="1036"/>
          <ac:grpSpMkLst>
            <pc:docMk/>
            <pc:sldMk cId="1323180432" sldId="261"/>
            <ac:grpSpMk id="26" creationId="{473748F6-D9BB-4666-938A-F5E22E6E884D}"/>
          </ac:grpSpMkLst>
        </pc:grpChg>
        <pc:grpChg chg="add mod">
          <ac:chgData name="Marco Morales" userId="343f62729c813266" providerId="LiveId" clId="{471AD7C6-795C-4CFE-AAA3-DF80EA1A03E5}" dt="2018-07-13T17:16:34.304" v="298" actId="1036"/>
          <ac:grpSpMkLst>
            <pc:docMk/>
            <pc:sldMk cId="1323180432" sldId="261"/>
            <ac:grpSpMk id="29" creationId="{8593C98E-21CF-4DD8-BDF1-4B1E09BF08E8}"/>
          </ac:grpSpMkLst>
        </pc:grpChg>
        <pc:graphicFrameChg chg="add del mod modGraphic">
          <ac:chgData name="Marco Morales" userId="343f62729c813266" providerId="LiveId" clId="{471AD7C6-795C-4CFE-AAA3-DF80EA1A03E5}" dt="2018-07-13T17:16:12.613" v="264" actId="478"/>
          <ac:graphicFrameMkLst>
            <pc:docMk/>
            <pc:sldMk cId="1323180432" sldId="261"/>
            <ac:graphicFrameMk id="2" creationId="{13EEB435-7F32-4163-854E-EE9883152667}"/>
          </ac:graphicFrameMkLst>
        </pc:graphicFrameChg>
        <pc:picChg chg="mod">
          <ac:chgData name="Marco Morales" userId="343f62729c813266" providerId="LiveId" clId="{471AD7C6-795C-4CFE-AAA3-DF80EA1A03E5}" dt="2018-07-14T22:48:14.791" v="431" actId="1037"/>
          <ac:picMkLst>
            <pc:docMk/>
            <pc:sldMk cId="1323180432" sldId="261"/>
            <ac:picMk id="5" creationId="{73AD7F61-ABF6-406C-9D81-B6D4BF914DE4}"/>
          </ac:picMkLst>
        </pc:picChg>
        <pc:picChg chg="add mod">
          <ac:chgData name="Marco Morales" userId="343f62729c813266" providerId="LiveId" clId="{471AD7C6-795C-4CFE-AAA3-DF80EA1A03E5}" dt="2018-07-13T17:16:23.513" v="266" actId="1076"/>
          <ac:picMkLst>
            <pc:docMk/>
            <pc:sldMk cId="1323180432" sldId="261"/>
            <ac:picMk id="21" creationId="{DDEEFBDF-B99B-4CAF-8BCE-A859556A83F5}"/>
          </ac:picMkLst>
        </pc:picChg>
        <pc:cxnChg chg="add mod">
          <ac:chgData name="Marco Morales" userId="343f62729c813266" providerId="LiveId" clId="{471AD7C6-795C-4CFE-AAA3-DF80EA1A03E5}" dt="2018-07-13T17:16:56.971" v="302" actId="14100"/>
          <ac:cxnSpMkLst>
            <pc:docMk/>
            <pc:sldMk cId="1323180432" sldId="261"/>
            <ac:cxnSpMk id="37" creationId="{D270B040-FC05-400A-8D26-F26F7F98E81F}"/>
          </ac:cxnSpMkLst>
        </pc:cxnChg>
        <pc:cxnChg chg="add mod">
          <ac:chgData name="Marco Morales" userId="343f62729c813266" providerId="LiveId" clId="{471AD7C6-795C-4CFE-AAA3-DF80EA1A03E5}" dt="2018-07-13T17:17:05.412" v="305" actId="14100"/>
          <ac:cxnSpMkLst>
            <pc:docMk/>
            <pc:sldMk cId="1323180432" sldId="261"/>
            <ac:cxnSpMk id="40" creationId="{7C006CB0-545D-4598-98CC-C6935B14DA3D}"/>
          </ac:cxnSpMkLst>
        </pc:cxnChg>
        <pc:cxnChg chg="add mod">
          <ac:chgData name="Marco Morales" userId="343f62729c813266" providerId="LiveId" clId="{471AD7C6-795C-4CFE-AAA3-DF80EA1A03E5}" dt="2018-07-13T17:17:16.252" v="308" actId="14100"/>
          <ac:cxnSpMkLst>
            <pc:docMk/>
            <pc:sldMk cId="1323180432" sldId="261"/>
            <ac:cxnSpMk id="43" creationId="{DF0899BF-91C5-47D0-8C9A-77B103D555A7}"/>
          </ac:cxnSpMkLst>
        </pc:cxnChg>
        <pc:cxnChg chg="add mod">
          <ac:chgData name="Marco Morales" userId="343f62729c813266" providerId="LiveId" clId="{471AD7C6-795C-4CFE-AAA3-DF80EA1A03E5}" dt="2018-07-13T17:17:24.285" v="311" actId="14100"/>
          <ac:cxnSpMkLst>
            <pc:docMk/>
            <pc:sldMk cId="1323180432" sldId="261"/>
            <ac:cxnSpMk id="46" creationId="{73464770-7C97-4FD2-A94C-755FF49BA020}"/>
          </ac:cxnSpMkLst>
        </pc:cxnChg>
        <pc:cxnChg chg="add mod">
          <ac:chgData name="Marco Morales" userId="343f62729c813266" providerId="LiveId" clId="{471AD7C6-795C-4CFE-AAA3-DF80EA1A03E5}" dt="2018-07-13T17:17:34.760" v="314" actId="14100"/>
          <ac:cxnSpMkLst>
            <pc:docMk/>
            <pc:sldMk cId="1323180432" sldId="261"/>
            <ac:cxnSpMk id="49" creationId="{96161E12-EE13-4102-BF60-8DDD4EE7F6A9}"/>
          </ac:cxnSpMkLst>
        </pc:cxnChg>
        <pc:cxnChg chg="add mod">
          <ac:chgData name="Marco Morales" userId="343f62729c813266" providerId="LiveId" clId="{471AD7C6-795C-4CFE-AAA3-DF80EA1A03E5}" dt="2018-07-13T17:19:36.462" v="344" actId="14100"/>
          <ac:cxnSpMkLst>
            <pc:docMk/>
            <pc:sldMk cId="1323180432" sldId="261"/>
            <ac:cxnSpMk id="58" creationId="{943A95D3-9D26-4B58-AF6D-2441C6DFB45F}"/>
          </ac:cxnSpMkLst>
        </pc:cxnChg>
        <pc:cxnChg chg="add mod">
          <ac:chgData name="Marco Morales" userId="343f62729c813266" providerId="LiveId" clId="{471AD7C6-795C-4CFE-AAA3-DF80EA1A03E5}" dt="2018-07-13T17:19:40.859" v="346" actId="14100"/>
          <ac:cxnSpMkLst>
            <pc:docMk/>
            <pc:sldMk cId="1323180432" sldId="261"/>
            <ac:cxnSpMk id="61" creationId="{9D041E9F-E490-4380-A78A-687EEAE6C6CF}"/>
          </ac:cxnSpMkLst>
        </pc:cxnChg>
        <pc:cxnChg chg="add mod">
          <ac:chgData name="Marco Morales" userId="343f62729c813266" providerId="LiveId" clId="{471AD7C6-795C-4CFE-AAA3-DF80EA1A03E5}" dt="2018-07-13T17:19:49.749" v="349" actId="14100"/>
          <ac:cxnSpMkLst>
            <pc:docMk/>
            <pc:sldMk cId="1323180432" sldId="261"/>
            <ac:cxnSpMk id="63" creationId="{E8A3813E-2BE9-46CC-AB3B-4246873F645A}"/>
          </ac:cxnSpMkLst>
        </pc:cxnChg>
        <pc:cxnChg chg="add mod">
          <ac:chgData name="Marco Morales" userId="343f62729c813266" providerId="LiveId" clId="{471AD7C6-795C-4CFE-AAA3-DF80EA1A03E5}" dt="2018-07-13T17:20:00.187" v="352" actId="14100"/>
          <ac:cxnSpMkLst>
            <pc:docMk/>
            <pc:sldMk cId="1323180432" sldId="261"/>
            <ac:cxnSpMk id="66" creationId="{F2889CCF-E3A6-465B-8A5D-A02B5628D0AF}"/>
          </ac:cxnSpMkLst>
        </pc:cxnChg>
        <pc:cxnChg chg="add mod">
          <ac:chgData name="Marco Morales" userId="343f62729c813266" providerId="LiveId" clId="{471AD7C6-795C-4CFE-AAA3-DF80EA1A03E5}" dt="2018-07-13T17:20:08.479" v="355" actId="14100"/>
          <ac:cxnSpMkLst>
            <pc:docMk/>
            <pc:sldMk cId="1323180432" sldId="261"/>
            <ac:cxnSpMk id="69" creationId="{7CB0FE0F-A11D-4B27-B183-10EB4F68C8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D504-8FA4-40FF-B81B-80C836110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B4DF-70B0-45D1-8795-557AE8A54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9E25-933C-4BF3-8C93-180E3AC3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F7-D2F5-4F83-944F-C817C86E12D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5731-F587-4EE4-BAA2-8F05CB08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7167D-4FDE-47F9-856A-82841AAD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D1A-3424-4709-9CFA-16FB9779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B86C-17D1-4030-8160-37706440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F8A48-FF29-4083-8A0F-9A8319DE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7A0D-C787-44A0-A2ED-B632C3BC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F7-D2F5-4F83-944F-C817C86E12D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FBD6-321F-4714-97E6-3E077498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8492-18BB-45FB-BB16-7467C841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D1A-3424-4709-9CFA-16FB9779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2E6FA-0CFB-47B2-9648-4B9388B3E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D6CD5-882E-4941-BB60-7B15F95EF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2664F-D879-4431-B8B7-13F41708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F7-D2F5-4F83-944F-C817C86E12D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E789-A123-4FC4-8870-5DE08E84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D003-BE4F-4DFD-A221-42E7E60B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D1A-3424-4709-9CFA-16FB9779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DFB5-E3A9-46BF-8498-6604DBAE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A505-4532-440C-B132-23513903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167D-13AB-43F8-9F6D-B575DFD9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F7-D2F5-4F83-944F-C817C86E12D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6737-FD94-4100-8970-12DB8D02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99CD-1FED-48E4-867E-90A5DF78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D1A-3424-4709-9CFA-16FB9779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7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4E75-CB93-4A75-892C-6F4F7DB4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DC65B-9691-446E-935C-6B53EA5A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8F23-E7A3-4238-87F1-49F9A75E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F7-D2F5-4F83-944F-C817C86E12D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F8083-5882-42BE-B844-7F6BCF4F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F50A-D2E8-4065-B369-30A39AB4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D1A-3424-4709-9CFA-16FB9779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02AD-8EC1-45AB-8E54-39379D52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CE01-61B8-4F8B-810E-4644A5B5F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B5CC7-5944-4CEF-B314-D9FA58205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B0888-7302-4B96-AED3-759DAF5D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F7-D2F5-4F83-944F-C817C86E12D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0741A-14CE-4EC7-B8BC-821F11C9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D773-841E-4068-AF46-F3EB4393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D1A-3424-4709-9CFA-16FB9779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D048-72FF-43B4-BCEC-2CDF1240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05871-A3AF-4BD7-9491-07495FA0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26624-78A6-4203-8204-7418888DB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353A6-27F9-4427-940C-BD263D67F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0FF74-5B31-462C-A7B6-5F2A0F292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83B88-3F9D-4D86-968D-FD7075E2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F7-D2F5-4F83-944F-C817C86E12D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F0797-9D58-48EF-81AD-E51BFCCA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12B6B-31D7-44AD-B5E3-B29420D6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D1A-3424-4709-9CFA-16FB9779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8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7E24-C7F6-4948-82BA-74684164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F77AF-35F7-4F6E-B8DB-A46D4646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F7-D2F5-4F83-944F-C817C86E12D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150A2-DE57-489D-83A6-471FC6C7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452BB-3F43-469E-8998-6B585B6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D1A-3424-4709-9CFA-16FB9779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8FEB6-6D02-49B7-B0F0-23C3F49D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F7-D2F5-4F83-944F-C817C86E12D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2428B-E507-4E80-B37A-665AB9D1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D435A-596A-4E36-9533-3BD10B09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D1A-3424-4709-9CFA-16FB9779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1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8B3B-0573-415B-ABAB-1DC2D2E6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566F-C46E-4C43-B16E-F98834DD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AB68-25DD-48F1-B917-E69E09BF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B4DC-7539-4241-A9C7-708360D1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F7-D2F5-4F83-944F-C817C86E12D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04334-0383-41E2-B0EF-9084897B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685BB-8BDF-49BF-A420-6A1C3A56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D1A-3424-4709-9CFA-16FB9779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3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D91F-2AA5-407C-A919-B7381369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3CE05-45CB-4264-87DC-BF77C63C1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D0608-65A0-4C32-9603-123F1489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6820B-3A9C-4588-9829-E74841B4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F7-D2F5-4F83-944F-C817C86E12D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D9B47-12B9-4971-8F45-2D0C79E0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7D4E7-C23C-4AB0-A81A-214FCCD4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B8D1A-3424-4709-9CFA-16FB9779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6E419-7D39-4A4F-AA13-AFC79332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344B7-E217-42B2-A238-06718C680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92632-6096-4235-8EFA-087919D36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F8F7-D2F5-4F83-944F-C817C86E12D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64817-3FCB-4C9C-B6AB-2203FD06D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E65BA-86FA-42D0-823D-79E46C0D6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B8D1A-3424-4709-9CFA-16FB9779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B192337-FF6F-4DBC-8732-961B7A33A1C1}"/>
              </a:ext>
            </a:extLst>
          </p:cNvPr>
          <p:cNvSpPr/>
          <p:nvPr/>
        </p:nvSpPr>
        <p:spPr>
          <a:xfrm>
            <a:off x="184150" y="-768350"/>
            <a:ext cx="11760200" cy="154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AD7F61-ABF6-406C-9D81-B6D4BF914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3413" y="1149944"/>
            <a:ext cx="3016274" cy="3806695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E0E3E47-0862-4F76-9AC9-8FE5BD9583C0}"/>
              </a:ext>
            </a:extLst>
          </p:cNvPr>
          <p:cNvGrpSpPr/>
          <p:nvPr/>
        </p:nvGrpSpPr>
        <p:grpSpPr>
          <a:xfrm>
            <a:off x="2204881" y="2939665"/>
            <a:ext cx="984739" cy="838200"/>
            <a:chOff x="7557617" y="1458687"/>
            <a:chExt cx="984739" cy="838200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1D560CEC-1DCA-498B-8E23-A8DFBB944A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19" t="41075" r="13876" b="47779"/>
            <a:stretch/>
          </p:blipFill>
          <p:spPr>
            <a:xfrm>
              <a:off x="7641773" y="1458687"/>
              <a:ext cx="816428" cy="8382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AE11DD-35C1-4346-9BA9-CA560505EC7F}"/>
                </a:ext>
              </a:extLst>
            </p:cNvPr>
            <p:cNvSpPr/>
            <p:nvPr/>
          </p:nvSpPr>
          <p:spPr>
            <a:xfrm>
              <a:off x="7557617" y="1458687"/>
              <a:ext cx="984739" cy="838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6EF3BB-B95B-40AB-A299-710420D92834}"/>
              </a:ext>
            </a:extLst>
          </p:cNvPr>
          <p:cNvSpPr txBox="1"/>
          <p:nvPr/>
        </p:nvSpPr>
        <p:spPr>
          <a:xfrm>
            <a:off x="3932532" y="4016782"/>
            <a:ext cx="1328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400" dirty="0"/>
              <a:t>Random Forest </a:t>
            </a:r>
          </a:p>
          <a:p>
            <a:pPr algn="ctr"/>
            <a:r>
              <a:rPr lang="de-CH" sz="1400" dirty="0"/>
              <a:t>Regression</a:t>
            </a:r>
            <a:endParaRPr lang="en-US" sz="1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70926B-BCA0-4E91-BCB0-3ADC1279AFBC}"/>
              </a:ext>
            </a:extLst>
          </p:cNvPr>
          <p:cNvGrpSpPr/>
          <p:nvPr/>
        </p:nvGrpSpPr>
        <p:grpSpPr>
          <a:xfrm>
            <a:off x="5741813" y="2939665"/>
            <a:ext cx="984739" cy="838200"/>
            <a:chOff x="7557617" y="1458687"/>
            <a:chExt cx="984739" cy="838200"/>
          </a:xfrm>
        </p:grpSpPr>
        <p:pic>
          <p:nvPicPr>
            <p:cNvPr id="11" name="Content Placeholder 4">
              <a:extLst>
                <a:ext uri="{FF2B5EF4-FFF2-40B4-BE49-F238E27FC236}">
                  <a16:creationId xmlns:a16="http://schemas.microsoft.com/office/drawing/2014/main" id="{54E7ACB9-74BD-4D9B-9ABD-48AA88374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19" t="41075" r="13876" b="47779"/>
            <a:stretch/>
          </p:blipFill>
          <p:spPr>
            <a:xfrm>
              <a:off x="7641773" y="1458687"/>
              <a:ext cx="816428" cy="83820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494437A-F44A-44C8-9BBA-A90209F0E12D}"/>
                </a:ext>
              </a:extLst>
            </p:cNvPr>
            <p:cNvSpPr/>
            <p:nvPr/>
          </p:nvSpPr>
          <p:spPr>
            <a:xfrm>
              <a:off x="7557617" y="1458687"/>
              <a:ext cx="984739" cy="838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6DF140-E5FC-4F91-8A7B-80FB6D91F1D7}"/>
              </a:ext>
            </a:extLst>
          </p:cNvPr>
          <p:cNvSpPr txBox="1"/>
          <p:nvPr/>
        </p:nvSpPr>
        <p:spPr>
          <a:xfrm>
            <a:off x="2241320" y="4016782"/>
            <a:ext cx="975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400" dirty="0"/>
              <a:t>Linear </a:t>
            </a:r>
          </a:p>
          <a:p>
            <a:pPr algn="ctr"/>
            <a:r>
              <a:rPr lang="de-CH" sz="1400" dirty="0"/>
              <a:t>Regression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AC1C5-9825-4464-995E-E3533EA68899}"/>
              </a:ext>
            </a:extLst>
          </p:cNvPr>
          <p:cNvSpPr txBox="1"/>
          <p:nvPr/>
        </p:nvSpPr>
        <p:spPr>
          <a:xfrm>
            <a:off x="5488665" y="4016782"/>
            <a:ext cx="1541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400" dirty="0"/>
              <a:t>Gradient </a:t>
            </a:r>
            <a:r>
              <a:rPr lang="de-CH" sz="1400" dirty="0" err="1"/>
              <a:t>Boosting</a:t>
            </a:r>
            <a:r>
              <a:rPr lang="de-CH" sz="1400" dirty="0"/>
              <a:t> </a:t>
            </a:r>
          </a:p>
          <a:p>
            <a:pPr algn="ctr"/>
            <a:r>
              <a:rPr lang="de-CH" sz="1400" dirty="0"/>
              <a:t>Regression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6B936-2DC1-4FA9-A915-A31B4FDF02CC}"/>
              </a:ext>
            </a:extLst>
          </p:cNvPr>
          <p:cNvSpPr txBox="1"/>
          <p:nvPr/>
        </p:nvSpPr>
        <p:spPr>
          <a:xfrm>
            <a:off x="7074035" y="4016782"/>
            <a:ext cx="193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400" dirty="0"/>
              <a:t>Light Gradient </a:t>
            </a:r>
            <a:r>
              <a:rPr lang="de-CH" sz="1400" dirty="0" err="1"/>
              <a:t>Boosting</a:t>
            </a:r>
            <a:r>
              <a:rPr lang="de-CH" sz="1400" dirty="0"/>
              <a:t> </a:t>
            </a:r>
          </a:p>
          <a:p>
            <a:pPr algn="ctr"/>
            <a:r>
              <a:rPr lang="de-CH" sz="1400" dirty="0"/>
              <a:t>Regression</a:t>
            </a:r>
            <a:endParaRPr lang="en-US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9A24B9-8774-44D8-B945-B234E41C7952}"/>
              </a:ext>
            </a:extLst>
          </p:cNvPr>
          <p:cNvGrpSpPr/>
          <p:nvPr/>
        </p:nvGrpSpPr>
        <p:grpSpPr>
          <a:xfrm>
            <a:off x="5741813" y="543531"/>
            <a:ext cx="984739" cy="858296"/>
            <a:chOff x="8298517" y="818104"/>
            <a:chExt cx="984739" cy="85829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4B00203-2402-437F-82DB-9DFB12905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0" t="43394" r="80492" b="44701"/>
            <a:stretch/>
          </p:blipFill>
          <p:spPr>
            <a:xfrm>
              <a:off x="8393558" y="859972"/>
              <a:ext cx="794658" cy="816428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EDFCE04-8F96-4A24-919C-5136814FDC19}"/>
                </a:ext>
              </a:extLst>
            </p:cNvPr>
            <p:cNvSpPr/>
            <p:nvPr/>
          </p:nvSpPr>
          <p:spPr>
            <a:xfrm>
              <a:off x="8298517" y="818104"/>
              <a:ext cx="984739" cy="838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D7FBE02-B350-4813-B9C7-A194B16E08B5}"/>
              </a:ext>
            </a:extLst>
          </p:cNvPr>
          <p:cNvSpPr txBox="1"/>
          <p:nvPr/>
        </p:nvSpPr>
        <p:spPr>
          <a:xfrm>
            <a:off x="5756718" y="138173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Blending</a:t>
            </a:r>
            <a:endParaRPr lang="en-US" dirty="0"/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DDEEFBDF-B99B-4CAF-8BCE-A859556A83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6" t="76300" r="30319"/>
          <a:stretch/>
        </p:blipFill>
        <p:spPr>
          <a:xfrm>
            <a:off x="5200790" y="5343611"/>
            <a:ext cx="2117257" cy="14655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F1D007-E7E9-428C-956B-FC385E6B0F89}"/>
              </a:ext>
            </a:extLst>
          </p:cNvPr>
          <p:cNvSpPr txBox="1"/>
          <p:nvPr/>
        </p:nvSpPr>
        <p:spPr>
          <a:xfrm>
            <a:off x="9426442" y="4016782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400" dirty="0" err="1"/>
              <a:t>xgboost</a:t>
            </a:r>
            <a:endParaRPr lang="en-US" sz="1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7D11E6-8E6E-4C32-B122-A4EE1BF67DF9}"/>
              </a:ext>
            </a:extLst>
          </p:cNvPr>
          <p:cNvGrpSpPr/>
          <p:nvPr/>
        </p:nvGrpSpPr>
        <p:grpSpPr>
          <a:xfrm>
            <a:off x="3973347" y="2939665"/>
            <a:ext cx="984739" cy="838200"/>
            <a:chOff x="7557617" y="1458687"/>
            <a:chExt cx="984739" cy="838200"/>
          </a:xfrm>
        </p:grpSpPr>
        <p:pic>
          <p:nvPicPr>
            <p:cNvPr id="24" name="Content Placeholder 4">
              <a:extLst>
                <a:ext uri="{FF2B5EF4-FFF2-40B4-BE49-F238E27FC236}">
                  <a16:creationId xmlns:a16="http://schemas.microsoft.com/office/drawing/2014/main" id="{8BFB839F-A6E9-4EF6-A748-DD89481AF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19" t="41075" r="13876" b="47779"/>
            <a:stretch/>
          </p:blipFill>
          <p:spPr>
            <a:xfrm>
              <a:off x="7641773" y="1458687"/>
              <a:ext cx="816428" cy="838200"/>
            </a:xfrm>
            <a:prstGeom prst="rect">
              <a:avLst/>
            </a:prstGeom>
          </p:spPr>
        </p:pic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E209158-7617-4711-A9B6-3F5E83D25277}"/>
                </a:ext>
              </a:extLst>
            </p:cNvPr>
            <p:cNvSpPr/>
            <p:nvPr/>
          </p:nvSpPr>
          <p:spPr>
            <a:xfrm>
              <a:off x="7557617" y="1458687"/>
              <a:ext cx="984739" cy="838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3748F6-D9BB-4666-938A-F5E22E6E884D}"/>
              </a:ext>
            </a:extLst>
          </p:cNvPr>
          <p:cNvGrpSpPr/>
          <p:nvPr/>
        </p:nvGrpSpPr>
        <p:grpSpPr>
          <a:xfrm>
            <a:off x="9278743" y="2939665"/>
            <a:ext cx="984739" cy="838200"/>
            <a:chOff x="7557617" y="1458687"/>
            <a:chExt cx="984739" cy="838200"/>
          </a:xfrm>
        </p:grpSpPr>
        <p:pic>
          <p:nvPicPr>
            <p:cNvPr id="27" name="Content Placeholder 4">
              <a:extLst>
                <a:ext uri="{FF2B5EF4-FFF2-40B4-BE49-F238E27FC236}">
                  <a16:creationId xmlns:a16="http://schemas.microsoft.com/office/drawing/2014/main" id="{4C354A13-48DF-4F1A-9FF1-A73FC464AC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19" t="41075" r="13876" b="47779"/>
            <a:stretch/>
          </p:blipFill>
          <p:spPr>
            <a:xfrm>
              <a:off x="7641773" y="1458687"/>
              <a:ext cx="816428" cy="838200"/>
            </a:xfrm>
            <a:prstGeom prst="rect">
              <a:avLst/>
            </a:prstGeom>
          </p:spPr>
        </p:pic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267F89B-9E42-421D-8ECB-34B83ED90B3B}"/>
                </a:ext>
              </a:extLst>
            </p:cNvPr>
            <p:cNvSpPr/>
            <p:nvPr/>
          </p:nvSpPr>
          <p:spPr>
            <a:xfrm>
              <a:off x="7557617" y="1458687"/>
              <a:ext cx="984739" cy="838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93C98E-21CF-4DD8-BDF1-4B1E09BF08E8}"/>
              </a:ext>
            </a:extLst>
          </p:cNvPr>
          <p:cNvGrpSpPr/>
          <p:nvPr/>
        </p:nvGrpSpPr>
        <p:grpSpPr>
          <a:xfrm>
            <a:off x="7510278" y="2939665"/>
            <a:ext cx="984739" cy="838200"/>
            <a:chOff x="7557617" y="1458687"/>
            <a:chExt cx="984739" cy="838200"/>
          </a:xfrm>
        </p:grpSpPr>
        <p:pic>
          <p:nvPicPr>
            <p:cNvPr id="30" name="Content Placeholder 4">
              <a:extLst>
                <a:ext uri="{FF2B5EF4-FFF2-40B4-BE49-F238E27FC236}">
                  <a16:creationId xmlns:a16="http://schemas.microsoft.com/office/drawing/2014/main" id="{8FCF8B22-D241-4685-9A2C-8688F6B2D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19" t="41075" r="13876" b="47779"/>
            <a:stretch/>
          </p:blipFill>
          <p:spPr>
            <a:xfrm>
              <a:off x="7641773" y="1458687"/>
              <a:ext cx="816428" cy="838200"/>
            </a:xfrm>
            <a:prstGeom prst="rect">
              <a:avLst/>
            </a:prstGeom>
          </p:spPr>
        </p:pic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B52BEBD-D587-49AE-8810-8C8D8E1283AE}"/>
                </a:ext>
              </a:extLst>
            </p:cNvPr>
            <p:cNvSpPr/>
            <p:nvPr/>
          </p:nvSpPr>
          <p:spPr>
            <a:xfrm>
              <a:off x="7557617" y="1458687"/>
              <a:ext cx="984739" cy="838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46C721-FABD-421C-BEC4-040AC6311AB2}"/>
              </a:ext>
            </a:extLst>
          </p:cNvPr>
          <p:cNvSpPr txBox="1"/>
          <p:nvPr/>
        </p:nvSpPr>
        <p:spPr>
          <a:xfrm>
            <a:off x="5430506" y="1647979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(e.g. via linear </a:t>
            </a:r>
            <a:r>
              <a:rPr lang="de-CH" sz="1100" dirty="0" err="1"/>
              <a:t>regression</a:t>
            </a:r>
            <a:r>
              <a:rPr lang="de-CH" sz="1100" dirty="0"/>
              <a:t>)</a:t>
            </a: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F6AE0D-8710-41B1-B255-AFEBEB8D3275}"/>
              </a:ext>
            </a:extLst>
          </p:cNvPr>
          <p:cNvSpPr/>
          <p:nvPr/>
        </p:nvSpPr>
        <p:spPr>
          <a:xfrm>
            <a:off x="2204880" y="2271763"/>
            <a:ext cx="984739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1.08791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579452-99F1-487C-9BB6-EA56F04638BD}"/>
              </a:ext>
            </a:extLst>
          </p:cNvPr>
          <p:cNvSpPr/>
          <p:nvPr/>
        </p:nvSpPr>
        <p:spPr>
          <a:xfrm>
            <a:off x="3963067" y="2271763"/>
            <a:ext cx="984739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1.03403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93DDB2-63A8-4866-A381-9E5D6992B83E}"/>
              </a:ext>
            </a:extLst>
          </p:cNvPr>
          <p:cNvSpPr/>
          <p:nvPr/>
        </p:nvSpPr>
        <p:spPr>
          <a:xfrm>
            <a:off x="5741812" y="2272365"/>
            <a:ext cx="984739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1.01038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846302-A180-4FB4-941B-D9BA1493A08B}"/>
              </a:ext>
            </a:extLst>
          </p:cNvPr>
          <p:cNvSpPr/>
          <p:nvPr/>
        </p:nvSpPr>
        <p:spPr>
          <a:xfrm>
            <a:off x="7510277" y="2276394"/>
            <a:ext cx="984739" cy="425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0.99843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7012EF-C449-47F0-95E0-9E36520AAB3F}"/>
              </a:ext>
            </a:extLst>
          </p:cNvPr>
          <p:cNvSpPr/>
          <p:nvPr/>
        </p:nvSpPr>
        <p:spPr>
          <a:xfrm>
            <a:off x="9278742" y="2267734"/>
            <a:ext cx="984739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1.03154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70B040-FC05-400A-8D26-F26F7F98E81F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297300" y="4540002"/>
            <a:ext cx="2962119" cy="80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006CB0-545D-4598-98CC-C6935B14DA3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149850" y="4476750"/>
            <a:ext cx="1109569" cy="86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0899BF-91C5-47D0-8C9A-77B103D555A7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259418" y="4686300"/>
            <a:ext cx="1" cy="65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464770-7C97-4FD2-A94C-755FF49BA02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259419" y="4540002"/>
            <a:ext cx="1157381" cy="80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161E12-EE13-4102-BF60-8DDD4EE7F6A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259419" y="4381476"/>
            <a:ext cx="3167023" cy="9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row: Down 51">
            <a:extLst>
              <a:ext uri="{FF2B5EF4-FFF2-40B4-BE49-F238E27FC236}">
                <a16:creationId xmlns:a16="http://schemas.microsoft.com/office/drawing/2014/main" id="{84E4C007-BB44-4A48-BDFE-AA42221FF571}"/>
              </a:ext>
            </a:extLst>
          </p:cNvPr>
          <p:cNvSpPr/>
          <p:nvPr/>
        </p:nvSpPr>
        <p:spPr>
          <a:xfrm flipV="1">
            <a:off x="2501612" y="2602269"/>
            <a:ext cx="381000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14FBD20-609A-4EF0-878B-44D9F49D0760}"/>
              </a:ext>
            </a:extLst>
          </p:cNvPr>
          <p:cNvSpPr/>
          <p:nvPr/>
        </p:nvSpPr>
        <p:spPr>
          <a:xfrm flipV="1">
            <a:off x="4271395" y="2602269"/>
            <a:ext cx="381000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4DF4A39F-909C-414B-81D6-299A837F8969}"/>
              </a:ext>
            </a:extLst>
          </p:cNvPr>
          <p:cNvSpPr/>
          <p:nvPr/>
        </p:nvSpPr>
        <p:spPr>
          <a:xfrm flipV="1">
            <a:off x="6068918" y="2614159"/>
            <a:ext cx="381000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33C10C5-0B9F-462E-BA91-F22CEBAF4760}"/>
              </a:ext>
            </a:extLst>
          </p:cNvPr>
          <p:cNvSpPr/>
          <p:nvPr/>
        </p:nvSpPr>
        <p:spPr>
          <a:xfrm flipV="1">
            <a:off x="7802041" y="2614159"/>
            <a:ext cx="381000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EC5D77C7-955D-4A47-A9D9-A8E00041DF61}"/>
              </a:ext>
            </a:extLst>
          </p:cNvPr>
          <p:cNvSpPr/>
          <p:nvPr/>
        </p:nvSpPr>
        <p:spPr>
          <a:xfrm flipV="1">
            <a:off x="9580611" y="2614159"/>
            <a:ext cx="381000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D7DB63-6C99-4796-AA7E-08B47AB2DBB6}"/>
              </a:ext>
            </a:extLst>
          </p:cNvPr>
          <p:cNvSpPr txBox="1"/>
          <p:nvPr/>
        </p:nvSpPr>
        <p:spPr>
          <a:xfrm>
            <a:off x="648281" y="2304649"/>
            <a:ext cx="152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Kaggle Scores: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3A95D3-9D26-4B58-AF6D-2441C6DFB45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697250" y="1149944"/>
            <a:ext cx="2686912" cy="112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D041E9F-E490-4380-A78A-687EEAE6C6CF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455437" y="1302345"/>
            <a:ext cx="1081125" cy="96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A3813E-2BE9-46CC-AB3B-4246873F645A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234182" y="2015817"/>
            <a:ext cx="0" cy="25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2889CCF-E3A6-465B-8A5D-A02B5628D0AF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6931801" y="1337691"/>
            <a:ext cx="1070846" cy="93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B0FE0F-A11D-4B27-B183-10EB4F68C831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030176" y="1148574"/>
            <a:ext cx="2740936" cy="111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5C8201B-462E-440E-AA79-F139D13BE2C1}"/>
              </a:ext>
            </a:extLst>
          </p:cNvPr>
          <p:cNvSpPr/>
          <p:nvPr/>
        </p:nvSpPr>
        <p:spPr>
          <a:xfrm>
            <a:off x="5751982" y="-95904"/>
            <a:ext cx="984739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1.11957</a:t>
            </a:r>
            <a:endParaRPr lang="en-US" sz="1400" dirty="0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B73DBC1F-98B5-48B6-986F-DCF034E9B43F}"/>
              </a:ext>
            </a:extLst>
          </p:cNvPr>
          <p:cNvSpPr/>
          <p:nvPr/>
        </p:nvSpPr>
        <p:spPr>
          <a:xfrm flipV="1">
            <a:off x="6043681" y="219907"/>
            <a:ext cx="381000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CBC2AFA-83F3-41FD-9A70-48A93214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42" r="-1" b="-1"/>
          <a:stretch/>
        </p:blipFill>
        <p:spPr>
          <a:xfrm>
            <a:off x="687541" y="-936162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004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A6B260-7634-4D8D-A7B0-D541E74C4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1" y="-1582616"/>
            <a:ext cx="1010027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C48B40-BC6E-4FA3-AAD5-CD4F1DEE9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0" t="43394" r="80492" b="44701"/>
          <a:stretch/>
        </p:blipFill>
        <p:spPr>
          <a:xfrm>
            <a:off x="3668486" y="6041572"/>
            <a:ext cx="794658" cy="8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1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1BFE-9A35-4A44-B3B9-BBF80F69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84F8D-B5A9-4AFE-A32A-D85841179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195" y="1318846"/>
            <a:ext cx="9693325" cy="3634997"/>
          </a:xfrm>
        </p:spPr>
      </p:pic>
    </p:spTree>
    <p:extLst>
      <p:ext uri="{BB962C8B-B14F-4D97-AF65-F5344CB8AC3E}">
        <p14:creationId xmlns:p14="http://schemas.microsoft.com/office/powerpoint/2010/main" val="91619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83DC0-C762-4994-A57F-B0CF3D5F2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-900815"/>
            <a:ext cx="8264769" cy="7921380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B97DD19-53BF-443F-AB7A-44CFF705D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6" t="76300" r="30319"/>
          <a:stretch/>
        </p:blipFill>
        <p:spPr>
          <a:xfrm>
            <a:off x="7488382" y="4980708"/>
            <a:ext cx="2712028" cy="18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7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C63536-6BBA-4A2C-B545-6AB199612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2" y="-987915"/>
            <a:ext cx="8680763" cy="7520013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C993347-CDC3-4CC9-8209-A6716C37A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9" t="41075" r="13876" b="47779"/>
          <a:stretch/>
        </p:blipFill>
        <p:spPr>
          <a:xfrm>
            <a:off x="9546773" y="859973"/>
            <a:ext cx="81642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2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01BC9-8FB5-4F6B-A9DE-B39096A72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6" y="-1075836"/>
            <a:ext cx="7757514" cy="7308888"/>
          </a:xfrm>
        </p:spPr>
      </p:pic>
    </p:spTree>
    <p:extLst>
      <p:ext uri="{BB962C8B-B14F-4D97-AF65-F5344CB8AC3E}">
        <p14:creationId xmlns:p14="http://schemas.microsoft.com/office/powerpoint/2010/main" val="296807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F989-B811-4547-9873-EBD3B1B3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0866-402C-40C6-9A7D-0F784E2F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0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Morales</dc:creator>
  <cp:lastModifiedBy>Marco Morales</cp:lastModifiedBy>
  <cp:revision>2</cp:revision>
  <dcterms:created xsi:type="dcterms:W3CDTF">2018-07-07T20:23:11Z</dcterms:created>
  <dcterms:modified xsi:type="dcterms:W3CDTF">2018-07-15T00:37:16Z</dcterms:modified>
</cp:coreProperties>
</file>