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67" r:id="rId5"/>
    <p:sldId id="259" r:id="rId6"/>
    <p:sldId id="266" r:id="rId7"/>
    <p:sldId id="264" r:id="rId8"/>
    <p:sldId id="270" r:id="rId9"/>
    <p:sldId id="265" r:id="rId10"/>
    <p:sldId id="273" r:id="rId11"/>
    <p:sldId id="263" r:id="rId12"/>
    <p:sldId id="258" r:id="rId13"/>
    <p:sldId id="262" r:id="rId14"/>
    <p:sldId id="274" r:id="rId15"/>
    <p:sldId id="283" r:id="rId16"/>
    <p:sldId id="278" r:id="rId17"/>
    <p:sldId id="276" r:id="rId18"/>
    <p:sldId id="277" r:id="rId19"/>
    <p:sldId id="279" r:id="rId20"/>
    <p:sldId id="280" r:id="rId21"/>
    <p:sldId id="281" r:id="rId22"/>
    <p:sldId id="284" r:id="rId23"/>
    <p:sldId id="282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2A249-874D-4DD4-8715-8397C99A3552}" v="10" dt="2021-11-11T11:52:2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Tomas T" userId="6a7562ce-6a04-483d-9cb8-c0829b0ed887" providerId="ADAL" clId="{4402A249-874D-4DD4-8715-8397C99A3552}"/>
    <pc:docChg chg="undo custSel addSld modSld sldOrd">
      <pc:chgData name="Morales, Tomas T" userId="6a7562ce-6a04-483d-9cb8-c0829b0ed887" providerId="ADAL" clId="{4402A249-874D-4DD4-8715-8397C99A3552}" dt="2021-11-11T12:11:53.882" v="1280" actId="20577"/>
      <pc:docMkLst>
        <pc:docMk/>
      </pc:docMkLst>
      <pc:sldChg chg="modSp mod">
        <pc:chgData name="Morales, Tomas T" userId="6a7562ce-6a04-483d-9cb8-c0829b0ed887" providerId="ADAL" clId="{4402A249-874D-4DD4-8715-8397C99A3552}" dt="2021-11-11T09:29:24.568" v="30" actId="20577"/>
        <pc:sldMkLst>
          <pc:docMk/>
          <pc:sldMk cId="710432425" sldId="280"/>
        </pc:sldMkLst>
        <pc:spChg chg="mod">
          <ac:chgData name="Morales, Tomas T" userId="6a7562ce-6a04-483d-9cb8-c0829b0ed887" providerId="ADAL" clId="{4402A249-874D-4DD4-8715-8397C99A3552}" dt="2021-11-11T09:29:24.568" v="30" actId="20577"/>
          <ac:spMkLst>
            <pc:docMk/>
            <pc:sldMk cId="710432425" sldId="280"/>
            <ac:spMk id="3" creationId="{27493121-6B3C-452C-BFB9-1CD10580C118}"/>
          </ac:spMkLst>
        </pc:spChg>
      </pc:sldChg>
      <pc:sldChg chg="modSp add">
        <pc:chgData name="Morales, Tomas T" userId="6a7562ce-6a04-483d-9cb8-c0829b0ed887" providerId="ADAL" clId="{4402A249-874D-4DD4-8715-8397C99A3552}" dt="2021-11-10T21:49:17.705" v="1"/>
        <pc:sldMkLst>
          <pc:docMk/>
          <pc:sldMk cId="1138377261" sldId="289"/>
        </pc:sldMkLst>
        <pc:picChg chg="mod">
          <ac:chgData name="Morales, Tomas T" userId="6a7562ce-6a04-483d-9cb8-c0829b0ed887" providerId="ADAL" clId="{4402A249-874D-4DD4-8715-8397C99A3552}" dt="2021-11-10T21:49:17.705" v="1"/>
          <ac:picMkLst>
            <pc:docMk/>
            <pc:sldMk cId="1138377261" sldId="289"/>
            <ac:picMk id="11" creationId="{07B51938-9454-4A7B-B9D7-5AD8E22CF755}"/>
          </ac:picMkLst>
        </pc:picChg>
      </pc:sldChg>
      <pc:sldChg chg="addSp delSp modSp add mod">
        <pc:chgData name="Morales, Tomas T" userId="6a7562ce-6a04-483d-9cb8-c0829b0ed887" providerId="ADAL" clId="{4402A249-874D-4DD4-8715-8397C99A3552}" dt="2021-11-11T11:46:24.901" v="848" actId="1036"/>
        <pc:sldMkLst>
          <pc:docMk/>
          <pc:sldMk cId="370233476" sldId="290"/>
        </pc:sldMkLst>
        <pc:spChg chg="mod">
          <ac:chgData name="Morales, Tomas T" userId="6a7562ce-6a04-483d-9cb8-c0829b0ed887" providerId="ADAL" clId="{4402A249-874D-4DD4-8715-8397C99A3552}" dt="2021-11-11T11:06:05.767" v="783" actId="20577"/>
          <ac:spMkLst>
            <pc:docMk/>
            <pc:sldMk cId="370233476" sldId="290"/>
            <ac:spMk id="3" creationId="{27493121-6B3C-452C-BFB9-1CD10580C118}"/>
          </ac:spMkLst>
        </pc:spChg>
        <pc:spChg chg="mod">
          <ac:chgData name="Morales, Tomas T" userId="6a7562ce-6a04-483d-9cb8-c0829b0ed887" providerId="ADAL" clId="{4402A249-874D-4DD4-8715-8397C99A3552}" dt="2021-11-10T21:50:00.525" v="6" actId="207"/>
          <ac:spMkLst>
            <pc:docMk/>
            <pc:sldMk cId="370233476" sldId="290"/>
            <ac:spMk id="4" creationId="{C65FD71C-F724-4232-9A44-BC1850758AAB}"/>
          </ac:spMkLst>
        </pc:spChg>
        <pc:picChg chg="add del mod ord">
          <ac:chgData name="Morales, Tomas T" userId="6a7562ce-6a04-483d-9cb8-c0829b0ed887" providerId="ADAL" clId="{4402A249-874D-4DD4-8715-8397C99A3552}" dt="2021-11-11T11:46:16.854" v="846" actId="478"/>
          <ac:picMkLst>
            <pc:docMk/>
            <pc:sldMk cId="370233476" sldId="290"/>
            <ac:picMk id="5" creationId="{38A60899-ABD1-4CA6-B06E-D46407F2457E}"/>
          </ac:picMkLst>
        </pc:picChg>
        <pc:picChg chg="add del mod">
          <ac:chgData name="Morales, Tomas T" userId="6a7562ce-6a04-483d-9cb8-c0829b0ed887" providerId="ADAL" clId="{4402A249-874D-4DD4-8715-8397C99A3552}" dt="2021-11-11T11:46:16.854" v="846" actId="478"/>
          <ac:picMkLst>
            <pc:docMk/>
            <pc:sldMk cId="370233476" sldId="290"/>
            <ac:picMk id="7" creationId="{D40F73C1-FAE4-4F00-B0DB-6888D8CE1801}"/>
          </ac:picMkLst>
        </pc:picChg>
        <pc:picChg chg="del">
          <ac:chgData name="Morales, Tomas T" userId="6a7562ce-6a04-483d-9cb8-c0829b0ed887" providerId="ADAL" clId="{4402A249-874D-4DD4-8715-8397C99A3552}" dt="2021-11-11T09:36:13.724" v="306" actId="478"/>
          <ac:picMkLst>
            <pc:docMk/>
            <pc:sldMk cId="370233476" sldId="290"/>
            <ac:picMk id="8" creationId="{EA2E43CB-09B6-4EA7-9534-B7CAFEF6A6E9}"/>
          </ac:picMkLst>
        </pc:picChg>
        <pc:picChg chg="add del mod ord">
          <ac:chgData name="Morales, Tomas T" userId="6a7562ce-6a04-483d-9cb8-c0829b0ed887" providerId="ADAL" clId="{4402A249-874D-4DD4-8715-8397C99A3552}" dt="2021-11-11T11:45:54.831" v="840" actId="478"/>
          <ac:picMkLst>
            <pc:docMk/>
            <pc:sldMk cId="370233476" sldId="290"/>
            <ac:picMk id="10" creationId="{A5B85480-6D13-441F-B4C2-4D7B004ABC55}"/>
          </ac:picMkLst>
        </pc:picChg>
        <pc:picChg chg="add del mod">
          <ac:chgData name="Morales, Tomas T" userId="6a7562ce-6a04-483d-9cb8-c0829b0ed887" providerId="ADAL" clId="{4402A249-874D-4DD4-8715-8397C99A3552}" dt="2021-11-11T11:45:55.394" v="841" actId="478"/>
          <ac:picMkLst>
            <pc:docMk/>
            <pc:sldMk cId="370233476" sldId="290"/>
            <ac:picMk id="12" creationId="{B13A0F09-7452-4039-8D7E-3B0E52DA0034}"/>
          </ac:picMkLst>
        </pc:picChg>
        <pc:picChg chg="add del">
          <ac:chgData name="Morales, Tomas T" userId="6a7562ce-6a04-483d-9cb8-c0829b0ed887" providerId="ADAL" clId="{4402A249-874D-4DD4-8715-8397C99A3552}" dt="2021-11-11T11:45:48.858" v="838" actId="22"/>
          <ac:picMkLst>
            <pc:docMk/>
            <pc:sldMk cId="370233476" sldId="290"/>
            <ac:picMk id="14" creationId="{70A25A87-FB44-4B70-9B99-F7A4CDC12D92}"/>
          </ac:picMkLst>
        </pc:picChg>
        <pc:picChg chg="add mod">
          <ac:chgData name="Morales, Tomas T" userId="6a7562ce-6a04-483d-9cb8-c0829b0ed887" providerId="ADAL" clId="{4402A249-874D-4DD4-8715-8397C99A3552}" dt="2021-11-11T11:46:24.901" v="848" actId="1036"/>
          <ac:picMkLst>
            <pc:docMk/>
            <pc:sldMk cId="370233476" sldId="290"/>
            <ac:picMk id="15" creationId="{374BEB3F-DCB0-4286-B828-66D53FE46463}"/>
          </ac:picMkLst>
        </pc:picChg>
        <pc:picChg chg="add mod">
          <ac:chgData name="Morales, Tomas T" userId="6a7562ce-6a04-483d-9cb8-c0829b0ed887" providerId="ADAL" clId="{4402A249-874D-4DD4-8715-8397C99A3552}" dt="2021-11-11T11:46:21.201" v="847" actId="1076"/>
          <ac:picMkLst>
            <pc:docMk/>
            <pc:sldMk cId="370233476" sldId="290"/>
            <ac:picMk id="16" creationId="{E7DECE67-9F3C-4DE7-AC7A-9341AF22CEA0}"/>
          </ac:picMkLst>
        </pc:picChg>
      </pc:sldChg>
      <pc:sldChg chg="modSp add mod ord">
        <pc:chgData name="Morales, Tomas T" userId="6a7562ce-6a04-483d-9cb8-c0829b0ed887" providerId="ADAL" clId="{4402A249-874D-4DD4-8715-8397C99A3552}" dt="2021-11-11T12:11:53.882" v="1280" actId="20577"/>
        <pc:sldMkLst>
          <pc:docMk/>
          <pc:sldMk cId="1307876602" sldId="291"/>
        </pc:sldMkLst>
        <pc:spChg chg="mod">
          <ac:chgData name="Morales, Tomas T" userId="6a7562ce-6a04-483d-9cb8-c0829b0ed887" providerId="ADAL" clId="{4402A249-874D-4DD4-8715-8397C99A3552}" dt="2021-11-11T12:11:53.882" v="1280" actId="20577"/>
          <ac:spMkLst>
            <pc:docMk/>
            <pc:sldMk cId="1307876602" sldId="291"/>
            <ac:spMk id="3" creationId="{27493121-6B3C-452C-BFB9-1CD10580C118}"/>
          </ac:spMkLst>
        </pc:spChg>
      </pc:sldChg>
      <pc:sldChg chg="delSp modSp add mod">
        <pc:chgData name="Morales, Tomas T" userId="6a7562ce-6a04-483d-9cb8-c0829b0ed887" providerId="ADAL" clId="{4402A249-874D-4DD4-8715-8397C99A3552}" dt="2021-11-11T11:51:29.550" v="1126"/>
        <pc:sldMkLst>
          <pc:docMk/>
          <pc:sldMk cId="1645761775" sldId="292"/>
        </pc:sldMkLst>
        <pc:spChg chg="mod">
          <ac:chgData name="Morales, Tomas T" userId="6a7562ce-6a04-483d-9cb8-c0829b0ed887" providerId="ADAL" clId="{4402A249-874D-4DD4-8715-8397C99A3552}" dt="2021-11-11T11:51:29.550" v="1126"/>
          <ac:spMkLst>
            <pc:docMk/>
            <pc:sldMk cId="1645761775" sldId="292"/>
            <ac:spMk id="3" creationId="{27493121-6B3C-452C-BFB9-1CD10580C118}"/>
          </ac:spMkLst>
        </pc:spChg>
        <pc:picChg chg="del">
          <ac:chgData name="Morales, Tomas T" userId="6a7562ce-6a04-483d-9cb8-c0829b0ed887" providerId="ADAL" clId="{4402A249-874D-4DD4-8715-8397C99A3552}" dt="2021-11-11T11:46:44.160" v="850" actId="478"/>
          <ac:picMkLst>
            <pc:docMk/>
            <pc:sldMk cId="1645761775" sldId="292"/>
            <ac:picMk id="10" creationId="{A5B85480-6D13-441F-B4C2-4D7B004ABC55}"/>
          </ac:picMkLst>
        </pc:picChg>
        <pc:picChg chg="del">
          <ac:chgData name="Morales, Tomas T" userId="6a7562ce-6a04-483d-9cb8-c0829b0ed887" providerId="ADAL" clId="{4402A249-874D-4DD4-8715-8397C99A3552}" dt="2021-11-11T11:46:44.630" v="851" actId="478"/>
          <ac:picMkLst>
            <pc:docMk/>
            <pc:sldMk cId="1645761775" sldId="292"/>
            <ac:picMk id="12" creationId="{B13A0F09-7452-4039-8D7E-3B0E52DA0034}"/>
          </ac:picMkLst>
        </pc:picChg>
      </pc:sldChg>
      <pc:sldChg chg="addSp modSp add mod">
        <pc:chgData name="Morales, Tomas T" userId="6a7562ce-6a04-483d-9cb8-c0829b0ed887" providerId="ADAL" clId="{4402A249-874D-4DD4-8715-8397C99A3552}" dt="2021-11-11T11:51:23.226" v="1125" actId="207"/>
        <pc:sldMkLst>
          <pc:docMk/>
          <pc:sldMk cId="713265054" sldId="293"/>
        </pc:sldMkLst>
        <pc:spChg chg="mod">
          <ac:chgData name="Morales, Tomas T" userId="6a7562ce-6a04-483d-9cb8-c0829b0ed887" providerId="ADAL" clId="{4402A249-874D-4DD4-8715-8397C99A3552}" dt="2021-11-11T11:49:44.226" v="986" actId="20577"/>
          <ac:spMkLst>
            <pc:docMk/>
            <pc:sldMk cId="713265054" sldId="293"/>
            <ac:spMk id="3" creationId="{27493121-6B3C-452C-BFB9-1CD10580C118}"/>
          </ac:spMkLst>
        </pc:spChg>
        <pc:spChg chg="add mod">
          <ac:chgData name="Morales, Tomas T" userId="6a7562ce-6a04-483d-9cb8-c0829b0ed887" providerId="ADAL" clId="{4402A249-874D-4DD4-8715-8397C99A3552}" dt="2021-11-11T11:51:23.226" v="1125" actId="207"/>
          <ac:spMkLst>
            <pc:docMk/>
            <pc:sldMk cId="713265054" sldId="293"/>
            <ac:spMk id="8" creationId="{08AE211F-696C-4238-AB2D-6FD243C87C3F}"/>
          </ac:spMkLst>
        </pc:spChg>
      </pc:sldChg>
      <pc:sldChg chg="delSp modSp add mod">
        <pc:chgData name="Morales, Tomas T" userId="6a7562ce-6a04-483d-9cb8-c0829b0ed887" providerId="ADAL" clId="{4402A249-874D-4DD4-8715-8397C99A3552}" dt="2021-11-11T11:59:10.571" v="1267" actId="20577"/>
        <pc:sldMkLst>
          <pc:docMk/>
          <pc:sldMk cId="1170399248" sldId="294"/>
        </pc:sldMkLst>
        <pc:spChg chg="mod">
          <ac:chgData name="Morales, Tomas T" userId="6a7562ce-6a04-483d-9cb8-c0829b0ed887" providerId="ADAL" clId="{4402A249-874D-4DD4-8715-8397C99A3552}" dt="2021-11-11T11:59:10.571" v="1267" actId="20577"/>
          <ac:spMkLst>
            <pc:docMk/>
            <pc:sldMk cId="1170399248" sldId="294"/>
            <ac:spMk id="3" creationId="{27493121-6B3C-452C-BFB9-1CD10580C118}"/>
          </ac:spMkLst>
        </pc:spChg>
        <pc:picChg chg="del">
          <ac:chgData name="Morales, Tomas T" userId="6a7562ce-6a04-483d-9cb8-c0829b0ed887" providerId="ADAL" clId="{4402A249-874D-4DD4-8715-8397C99A3552}" dt="2021-11-11T11:55:14.401" v="1155" actId="478"/>
          <ac:picMkLst>
            <pc:docMk/>
            <pc:sldMk cId="1170399248" sldId="294"/>
            <ac:picMk id="5" creationId="{38A60899-ABD1-4CA6-B06E-D46407F2457E}"/>
          </ac:picMkLst>
        </pc:picChg>
        <pc:picChg chg="del">
          <ac:chgData name="Morales, Tomas T" userId="6a7562ce-6a04-483d-9cb8-c0829b0ed887" providerId="ADAL" clId="{4402A249-874D-4DD4-8715-8397C99A3552}" dt="2021-11-11T11:55:14.911" v="1156" actId="478"/>
          <ac:picMkLst>
            <pc:docMk/>
            <pc:sldMk cId="1170399248" sldId="294"/>
            <ac:picMk id="7" creationId="{D40F73C1-FAE4-4F00-B0DB-6888D8CE18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D6BA-7187-4438-915F-61598763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86C927-00EC-4DAD-8699-D2A877581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D8956-287D-4622-98D9-8DDA66EC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07C2C-8E85-4F20-87FF-D1224225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685B8-2273-4905-A390-191E2E5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C44FB-EE69-40FA-8BE1-07550128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C18D04-271B-403D-8FB6-5CB97C85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BF88F-094D-42FA-8583-1594C5EB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39F3F-E38F-48AD-847E-B459AB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816E2-A870-43B5-8125-73E5C448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F3044B-A83C-441E-BAAD-B44A6A09A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D126F-646B-4438-8AFF-F51BCB16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A7C07-A200-4E69-84C8-B69C864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40A362-B5AC-49F5-9ECD-372C5FBD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7A358-F08A-462C-B39B-D6C1CB00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7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8F4FF-8A53-4BE7-9C69-5D452C9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9EB82-1923-491F-A21B-436C700E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4679F-0F93-4E74-B9DB-5774D32A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DD48C-001A-4093-A34A-6E44BCBC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7AA40-DBBB-4C5C-92DC-34488EE3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14CC1-31DB-4DF0-AA4D-B2E9989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CD83E-181C-4261-8D23-900CB827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79BED-3C61-4612-9B9F-6FDA9DE2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876C9-EE86-4502-BBF8-18B4A134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24448-B50A-4861-8300-F10DC43C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2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35EBF-8777-4F0F-885C-5FBE189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2F747-8963-4B80-A76E-D1BAEC615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85DD6C-00F1-4C08-B851-F40D2084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F997A3-BEA1-4B55-84BC-B474FE68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C6B82-D75B-4708-B62D-B12A399A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4D73E8-C4C9-40DB-B2B4-2274A191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E7FEA-703B-4A56-A3E3-8753DCA7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3B29B-673B-4B68-8416-092F320C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CC60A3-39A6-4789-9D89-04EE96E8C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71E099-08CD-4C55-A3C6-7FCF6618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FE6D06-4FE4-4E34-873E-F10788A9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4EE46C-0206-40B0-86C7-AB89491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8E0AAF-5A32-43B1-875C-9B7C425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3D2714-833C-4097-A52B-F7ED562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4C368-E556-4952-BF36-EA09673C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6466BE-702E-40FF-8F66-F548CFB7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F3737-0888-4BCC-A76C-CB61551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6BA3A5-3F92-4F8F-ACDD-D33BD6A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31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6FED94-E85B-40E9-8207-EA6D4C7F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A6F35D-675E-47EE-A692-11391DD3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CAB0E3-B498-456B-88AA-96A5C7A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77E7E-7E55-4CD6-B69F-9F82AD72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E29AA-EA65-4ED4-929F-3EF1C21E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AF3A81-7936-4299-8FAC-18567722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0629E6-75C4-45C7-AA87-E9D762F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1A01B-9B9B-4132-9727-330E38ED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3AC013-FC13-438B-B38C-CE135B2B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2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67A9-3F16-4B4A-B895-945C6AB1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17771-4ACB-4107-8202-68D27ABD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A8749-2A23-4D2D-9E9E-5DA447D0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3E119A-1788-47FF-B3D1-3A5EE7F8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955F4B-7FC1-46E0-B226-2B0F377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0ED8D8-05C0-49C7-AFF0-782E4B4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1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532FDF-ED33-42B4-BFB5-14946C9B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5F984-7612-45C2-8916-9E20EED5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89BB5-928D-41E5-97DA-CAB661E4B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56C1-1B50-4873-9E2D-B3CD56ECF101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F990F-B4C1-4E01-A9D1-72007B6F1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61DF8-6C39-42AF-A6CA-B0677B16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60BAD-CCF5-4998-9C3E-EB13EAB45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0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69C2F-8EBC-4926-AD1D-29CA5B557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7B053C-EBD8-4E56-8295-DA650156A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58CA0B-B507-4718-B3CB-20D67DB9530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90661" y="22002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1733AB1-CA81-43F4-A069-202A43E5CB18}"/>
              </a:ext>
            </a:extLst>
          </p:cNvPr>
          <p:cNvSpPr txBox="1">
            <a:spLocks/>
          </p:cNvSpPr>
          <p:nvPr/>
        </p:nvSpPr>
        <p:spPr>
          <a:xfrm>
            <a:off x="190499" y="3132137"/>
            <a:ext cx="2600324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detailled balance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4EA85F8-C2C7-4A99-AB47-129FA349A0F1}"/>
              </a:ext>
            </a:extLst>
          </p:cNvPr>
          <p:cNvCxnSpPr>
            <a:cxnSpLocks/>
          </p:cNvCxnSpPr>
          <p:nvPr/>
        </p:nvCxnSpPr>
        <p:spPr>
          <a:xfrm>
            <a:off x="2562227" y="3228975"/>
            <a:ext cx="121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87A6AE2-6386-4640-8079-F59575ECCAAC}"/>
              </a:ext>
            </a:extLst>
          </p:cNvPr>
          <p:cNvCxnSpPr>
            <a:cxnSpLocks/>
          </p:cNvCxnSpPr>
          <p:nvPr/>
        </p:nvCxnSpPr>
        <p:spPr>
          <a:xfrm>
            <a:off x="2562225" y="3228975"/>
            <a:ext cx="1219200" cy="781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7EAB6D-EFB4-46C8-AE0A-E6477BBC27C0}"/>
              </a:ext>
            </a:extLst>
          </p:cNvPr>
          <p:cNvSpPr txBox="1">
            <a:spLocks/>
          </p:cNvSpPr>
          <p:nvPr/>
        </p:nvSpPr>
        <p:spPr>
          <a:xfrm>
            <a:off x="3943347" y="3034506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flux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CEB899-9F18-4708-963D-ADCE9449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50" y="4114801"/>
            <a:ext cx="4696356" cy="2743199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C1EC66C-EA8B-4995-AB26-754CBBA52DC2}"/>
              </a:ext>
            </a:extLst>
          </p:cNvPr>
          <p:cNvSpPr txBox="1">
            <a:spLocks/>
          </p:cNvSpPr>
          <p:nvPr/>
        </p:nvSpPr>
        <p:spPr>
          <a:xfrm>
            <a:off x="3943347" y="3875087"/>
            <a:ext cx="2557462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feil: nach links gekrümmt 22">
            <a:extLst>
              <a:ext uri="{FF2B5EF4-FFF2-40B4-BE49-F238E27FC236}">
                <a16:creationId xmlns:a16="http://schemas.microsoft.com/office/drawing/2014/main" id="{6EB9FF34-481E-4A29-BA17-68E6EBD6E5C0}"/>
              </a:ext>
            </a:extLst>
          </p:cNvPr>
          <p:cNvSpPr/>
          <p:nvPr/>
        </p:nvSpPr>
        <p:spPr>
          <a:xfrm>
            <a:off x="6384125" y="3040063"/>
            <a:ext cx="1076325" cy="12747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38FB59A7-74A5-4719-90FC-22BBABE3F647}"/>
              </a:ext>
            </a:extLst>
          </p:cNvPr>
          <p:cNvSpPr txBox="1">
            <a:spLocks/>
          </p:cNvSpPr>
          <p:nvPr/>
        </p:nvSpPr>
        <p:spPr>
          <a:xfrm>
            <a:off x="7460450" y="3482975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de-DE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2C4A04D-F269-4662-8D54-D5BF5EBCB73C}"/>
              </a:ext>
            </a:extLst>
          </p:cNvPr>
          <p:cNvSpPr txBox="1">
            <a:spLocks/>
          </p:cNvSpPr>
          <p:nvPr/>
        </p:nvSpPr>
        <p:spPr>
          <a:xfrm>
            <a:off x="3559967" y="2763838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Rotational if steady state</a:t>
            </a:r>
            <a:endParaRPr lang="de-DE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397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The Brain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0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932ABD-0829-418F-99F9-EE6F8A7B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0048"/>
          <a:stretch/>
        </p:blipFill>
        <p:spPr>
          <a:xfrm>
            <a:off x="309561" y="804240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C32C22-D2D3-4BC6-9CE1-F83555D2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1" y="-337103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Roadmap:</a:t>
            </a:r>
            <a:endParaRPr lang="de-DE" b="1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613BF-C0B4-4530-A46E-0915907A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0"/>
          <a:stretch/>
        </p:blipFill>
        <p:spPr>
          <a:xfrm>
            <a:off x="309561" y="2657889"/>
            <a:ext cx="11572875" cy="1542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51938-9454-4A7B-B9D7-5AD8E22C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1" y="4511538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86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731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processes (enzimatic, metabolic) involve non-equilibrium dynamics. Coarse graining results in “effective” macroscopic dynamics reaproaching equilibrium. </a:t>
            </a:r>
          </a:p>
          <a:p>
            <a:pPr marL="0" indent="0" algn="just">
              <a:buNone/>
            </a:pP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broken detailled balance via entropy production</a:t>
            </a: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Methodolody: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PCA, 2D projection, flux analysis</a:t>
            </a: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Sherrington-Kirkpatrick Model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whole brain activity via fMRI.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590 adults, 100 cortical parcels</a:t>
            </a:r>
          </a:p>
          <a:p>
            <a:pPr marL="0" indent="0" algn="just">
              <a:buNone/>
            </a:pP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5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100"/>
            <a:ext cx="10515600" cy="1073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choice for low-dim embedding</a:t>
            </a:r>
          </a:p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30% of variance is explained by 2 first PCs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85903-18D2-4EB0-B00B-E5B0E68B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56" y="669467"/>
            <a:ext cx="3692594" cy="298039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8867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7068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100"/>
            <a:ext cx="10515600" cy="1073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choice for low-dim embedding</a:t>
            </a:r>
          </a:p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30% of variance is explained by 2 first PCs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85903-18D2-4EB0-B00B-E5B0E68B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56" y="669467"/>
            <a:ext cx="3692594" cy="298039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8867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endParaRPr lang="de-DE" sz="3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1ED2916-46F4-4110-89F3-961E19472185}"/>
              </a:ext>
            </a:extLst>
          </p:cNvPr>
          <p:cNvSpPr txBox="1"/>
          <p:nvPr/>
        </p:nvSpPr>
        <p:spPr>
          <a:xfrm>
            <a:off x="342899" y="3357475"/>
            <a:ext cx="8867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Projection in state space</a:t>
            </a:r>
            <a:endParaRPr lang="de-DE" sz="32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C9E25A5-C002-4B82-8261-E8292267D266}"/>
              </a:ext>
            </a:extLst>
          </p:cNvPr>
          <p:cNvSpPr txBox="1">
            <a:spLocks/>
          </p:cNvSpPr>
          <p:nvPr/>
        </p:nvSpPr>
        <p:spPr>
          <a:xfrm>
            <a:off x="342899" y="3990449"/>
            <a:ext cx="5514975" cy="286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flux at rest 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dynamics break det. bal. at large scales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Purely structural origin?</a:t>
            </a:r>
            <a:b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task dependency (eg. gambling)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PCs of rest and gambling as axes for consistent visualization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A2A5EB-C8D0-44C3-AEF5-D177FDCB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3942250"/>
            <a:ext cx="6317703" cy="2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1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A500C9-AC62-44F0-9A9C-AD23EB93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23987"/>
            <a:ext cx="4933950" cy="2124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10515600" cy="5464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interactions for Ising results in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divergence from detailled balance</a:t>
            </a:r>
          </a:p>
          <a:p>
            <a:pPr marL="0" indent="0" algn="just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macroscopic broken detailed balance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3653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A500C9-AC62-44F0-9A9C-AD23EB93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23987"/>
            <a:ext cx="4933950" cy="2124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10515600" cy="5464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interactions for Ising results in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divergence from detailled balance</a:t>
            </a:r>
          </a:p>
          <a:p>
            <a:pPr marL="0" indent="0" algn="just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originate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violations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DB?</a:t>
            </a:r>
          </a:p>
          <a:p>
            <a:pPr marL="0" indent="0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Sherrington-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Kirkpatric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100 (100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parcelations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J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1/N</a:t>
            </a: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macroscopic broken detailed balance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1180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A500C9-AC62-44F0-9A9C-AD23EB93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23987"/>
            <a:ext cx="4933950" cy="2124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10515600" cy="5464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interactions for Ising results in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divergence from detailled balance</a:t>
            </a:r>
          </a:p>
          <a:p>
            <a:pPr marL="0" indent="0" algn="just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originate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violations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DB?</a:t>
            </a:r>
          </a:p>
          <a:p>
            <a:pPr marL="0" indent="0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Sherrington-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Kirkpatric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100 (100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parcelations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J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1/N</a:t>
            </a:r>
          </a:p>
          <a:p>
            <a:pPr marL="0" indent="0">
              <a:buNone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2D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PCA</a:t>
            </a: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macroscopic broken detailed balance</a:t>
            </a:r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3426BD-83D4-4188-899E-36DD3D932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98"/>
          <a:stretch/>
        </p:blipFill>
        <p:spPr>
          <a:xfrm>
            <a:off x="2491451" y="4194112"/>
            <a:ext cx="7209096" cy="26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10515600" cy="5464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Microscopically well defined and accesible- </a:t>
            </a:r>
            <a:endParaRPr lang="de-D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bounded by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entropy production in macroscopic systems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Markovian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endParaRPr lang="de-DE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transtition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probs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detailled</a:t>
            </a:r>
            <a:r>
              <a:rPr lang="de-DE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marL="0" indent="0" algn="just"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stimating all Pij; number of states grows exp with size N</a:t>
            </a:r>
          </a:p>
          <a:p>
            <a:pPr marL="0" indent="0" algn="just"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Instead: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Reduced number of coarse-grained states</a:t>
            </a:r>
            <a:endParaRPr lang="es-E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</a:t>
            </a:r>
            <a:endParaRPr lang="de-DE" sz="3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B4927B-2A0B-4031-8AB8-8CAE35C6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4" y="2635613"/>
            <a:ext cx="3505199" cy="1145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2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932ABD-0829-418F-99F9-EE6F8A7B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8"/>
          <a:stretch/>
        </p:blipFill>
        <p:spPr>
          <a:xfrm>
            <a:off x="309561" y="804240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C32C22-D2D3-4BC6-9CE1-F83555D2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1" y="-337103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Roadmap:</a:t>
            </a:r>
            <a:endParaRPr lang="de-DE" b="1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613BF-C0B4-4530-A46E-0915907A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0"/>
          <a:stretch/>
        </p:blipFill>
        <p:spPr>
          <a:xfrm>
            <a:off x="309561" y="2657889"/>
            <a:ext cx="11572875" cy="1542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51938-9454-4A7B-B9D7-5AD8E22C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1" y="4511538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63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detailed balance and entropy production in the human brain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10515600" cy="5464175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fluxes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Brain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activity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belong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non-equilibrium</a:t>
            </a:r>
          </a:p>
          <a:p>
            <a:pPr algn="just">
              <a:buFontTx/>
              <a:buChar char="-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Increased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flux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active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Task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dependency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Tx/>
              <a:buChar char="-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entropy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production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cognitive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effort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involved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1043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932ABD-0829-418F-99F9-EE6F8A7B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0048"/>
          <a:stretch/>
        </p:blipFill>
        <p:spPr>
          <a:xfrm>
            <a:off x="309561" y="804240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C32C22-D2D3-4BC6-9CE1-F83555D2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1" y="-337103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Roadmap:</a:t>
            </a:r>
            <a:endParaRPr lang="de-DE" b="1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613BF-C0B4-4530-A46E-0915907A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2950"/>
          <a:stretch/>
        </p:blipFill>
        <p:spPr>
          <a:xfrm>
            <a:off x="309561" y="2657889"/>
            <a:ext cx="11572875" cy="1542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51938-9454-4A7B-B9D7-5AD8E22C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1" y="4511538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32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10848975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 brain dynamics shown to be non-eq. Still the. Brain states associated with unconsciousness could obey macro detailled balance, while being supported by microscopic non-equilibrium.</a:t>
            </a:r>
          </a:p>
          <a:p>
            <a:pPr marL="0" indent="0" algn="just">
              <a:buNone/>
            </a:pP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conciousness and non-eq dynamics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Methodolody: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PCA, 2D projection, flux analysis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paper, semi-empirical models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data: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Electrocorticography (128 channels)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fMRI fitted on semi-empirical models (data enhancement)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2 non-humane primates, 4 different unconsciousness states</a:t>
            </a:r>
          </a:p>
          <a:p>
            <a:pPr marL="0" indent="0" algn="just">
              <a:buNone/>
            </a:pP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2E43CB-09B6-4EA7-9534-B7CAFEF6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32" y="5039890"/>
            <a:ext cx="5981907" cy="181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6400800" cy="5464175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 is reduced when entering unconscious states</a:t>
            </a:r>
          </a:p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lower fluxes for unconscious states (except propofol)</a:t>
            </a:r>
          </a:p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spectral frequency</a:t>
            </a:r>
          </a:p>
          <a:p>
            <a:pPr algn="just">
              <a:buFontTx/>
              <a:buChar char="-"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CDC44B-E7B7-43D3-942A-A92D904F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61" y="839678"/>
            <a:ext cx="5221839" cy="57801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8C6A00-C9A3-4FCE-8E3B-8861428568EA}"/>
              </a:ext>
            </a:extLst>
          </p:cNvPr>
          <p:cNvSpPr txBox="1"/>
          <p:nvPr/>
        </p:nvSpPr>
        <p:spPr>
          <a:xfrm>
            <a:off x="7993856" y="619451"/>
            <a:ext cx="419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Propofol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Ketamine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Medetomidine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Stimated violations of detailed balance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9660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08099"/>
            <a:ext cx="6400800" cy="5464175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 is reduced when entering unconscious states</a:t>
            </a:r>
          </a:p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lower fluxes for unconscious states (except propofol)</a:t>
            </a:r>
          </a:p>
          <a:p>
            <a:pPr algn="just">
              <a:buFontTx/>
              <a:buChar char="-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spectral frequency</a:t>
            </a:r>
          </a:p>
          <a:p>
            <a:pPr marL="0" indent="0" algn="ctr"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 depends on grid size (partition)</a:t>
            </a:r>
            <a:b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about N=10-12</a:t>
            </a: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CDC44B-E7B7-43D3-942A-A92D904F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61" y="839678"/>
            <a:ext cx="5221839" cy="57801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8C6A00-C9A3-4FCE-8E3B-8861428568EA}"/>
              </a:ext>
            </a:extLst>
          </p:cNvPr>
          <p:cNvSpPr txBox="1"/>
          <p:nvPr/>
        </p:nvSpPr>
        <p:spPr>
          <a:xfrm>
            <a:off x="7993856" y="619451"/>
            <a:ext cx="419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Propofol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Ketamine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Medetomidine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Stimated violations of detailed balance</a:t>
            </a:r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1C96D2-7BCC-4E56-B3D0-015A77C4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01" y="3748827"/>
            <a:ext cx="4400468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88444"/>
            <a:ext cx="7932617" cy="528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Human fMRI recordings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Diffusion Tensor Imaging to infer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connectivity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- 90 brain regions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Investigate brain’s large-scale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                 functional connectivity</a:t>
            </a:r>
          </a:p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Empirical priors (coupling strength) from Resting State Networks</a:t>
            </a:r>
          </a:p>
          <a:p>
            <a:pPr marL="0" indent="0" algn="just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Semiempirical model for data enhancement </a:t>
            </a:r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A0D660-E1C9-4ED3-962F-DEC8907A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3793570"/>
            <a:ext cx="6591300" cy="2724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FEF511-09DF-4837-BD83-D60992A5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17" y="696396"/>
            <a:ext cx="3771900" cy="4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2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04C5B7B-0C90-4759-8BB3-0076D387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510506"/>
            <a:ext cx="6448425" cy="49815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8C6A00-C9A3-4FCE-8E3B-8861428568EA}"/>
              </a:ext>
            </a:extLst>
          </p:cNvPr>
          <p:cNvSpPr txBox="1"/>
          <p:nvPr/>
        </p:nvSpPr>
        <p:spPr>
          <a:xfrm>
            <a:off x="7574756" y="864175"/>
            <a:ext cx="4198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NREM</a:t>
            </a: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Consciousness </a:t>
            </a:r>
            <a:endParaRPr lang="es-ES" sz="1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772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2nd model</a:t>
            </a:r>
            <a:endParaRPr lang="de-DE" sz="32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EE4870-4819-428A-8936-6AD60440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15105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sleep (N2, N3) lowers entropy production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probability current curl</a:t>
            </a:r>
          </a:p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Propofol sedation and loss of consciousness 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</a:t>
            </a: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E4F723-EA4D-45DB-B6C2-825F842048D8}"/>
              </a:ext>
            </a:extLst>
          </p:cNvPr>
          <p:cNvSpPr txBox="1"/>
          <p:nvPr/>
        </p:nvSpPr>
        <p:spPr>
          <a:xfrm>
            <a:off x="10604431" y="1064230"/>
            <a:ext cx="11684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doses)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6235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04C5B7B-0C90-4759-8BB3-0076D387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510506"/>
            <a:ext cx="6448425" cy="49815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brain dynamics as a signature of consciousness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8C6A00-C9A3-4FCE-8E3B-8861428568EA}"/>
              </a:ext>
            </a:extLst>
          </p:cNvPr>
          <p:cNvSpPr txBox="1"/>
          <p:nvPr/>
        </p:nvSpPr>
        <p:spPr>
          <a:xfrm>
            <a:off x="7574756" y="864175"/>
            <a:ext cx="4198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NREM</a:t>
            </a: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Consciousness </a:t>
            </a:r>
            <a:endParaRPr lang="es-ES" sz="1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6B933D-E028-4975-8B2E-1952D7667CDA}"/>
              </a:ext>
            </a:extLst>
          </p:cNvPr>
          <p:cNvSpPr txBox="1"/>
          <p:nvPr/>
        </p:nvSpPr>
        <p:spPr>
          <a:xfrm>
            <a:off x="342899" y="696396"/>
            <a:ext cx="772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2nd model</a:t>
            </a:r>
            <a:endParaRPr lang="de-DE" sz="32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EE4870-4819-428A-8936-6AD60440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15105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sleep (N2, N3) lowers entropy production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probability current curl</a:t>
            </a:r>
          </a:p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Propofol sedation and loss of consciousness 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</a:t>
            </a: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 non-equilibrium dynamics 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indicator of consciousness</a:t>
            </a:r>
          </a:p>
          <a:p>
            <a:pPr marL="0" indent="0">
              <a:buNone/>
            </a:pP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E4F723-EA4D-45DB-B6C2-825F842048D8}"/>
              </a:ext>
            </a:extLst>
          </p:cNvPr>
          <p:cNvSpPr txBox="1"/>
          <p:nvPr/>
        </p:nvSpPr>
        <p:spPr>
          <a:xfrm>
            <a:off x="10604431" y="1064230"/>
            <a:ext cx="11684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doses)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7D8D38-9B4D-4239-9017-917FA2A6A8EE}"/>
              </a:ext>
            </a:extLst>
          </p:cNvPr>
          <p:cNvSpPr txBox="1"/>
          <p:nvPr/>
        </p:nvSpPr>
        <p:spPr>
          <a:xfrm>
            <a:off x="257174" y="3227158"/>
            <a:ext cx="772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conclusion: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0476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932ABD-0829-418F-99F9-EE6F8A7B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0048"/>
          <a:stretch/>
        </p:blipFill>
        <p:spPr>
          <a:xfrm>
            <a:off x="309561" y="804240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C32C22-D2D3-4BC6-9CE1-F83555D2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1" y="-337103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Roadmap:</a:t>
            </a:r>
            <a:endParaRPr lang="de-DE" b="1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613BF-C0B4-4530-A46E-0915907A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2950"/>
          <a:stretch/>
        </p:blipFill>
        <p:spPr>
          <a:xfrm>
            <a:off x="309561" y="2657889"/>
            <a:ext cx="11572875" cy="1542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51938-9454-4A7B-B9D7-5AD8E22C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561" y="4511538"/>
            <a:ext cx="11572875" cy="154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377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10848975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is linked to irreversibility and entropy production. Instead of estimating entropy production, one may characterize non-eq in the brain by directly attending to the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of time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brain signals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level of nonequilibrium and non-stationarity of brain dynamics. Quantify intrinsic and externally driven non-equilibrium. Construct biomarker to distinguish among tasks and pathologies.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Methodolody: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Evolution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(TENET)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Time-reversibility in thermodynamics, ML, DL, Supervised 			      Learning, Physics-based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HCP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fMRI dataset of 1003 human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pacients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265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neuropsychiatric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u="none" strike="noStrike" baseline="0" dirty="0">
                <a:latin typeface="Times New Roman" panose="02020603050405020304" pitchFamily="18" charset="0"/>
              </a:rPr>
              <a:t>Deep learning the arrow of time in brain activity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91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10848975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Time-reversibility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u="none" strike="noStrike" baseline="0" dirty="0">
                <a:latin typeface="Times New Roman" panose="02020603050405020304" pitchFamily="18" charset="0"/>
              </a:rPr>
              <a:t>Deep learning the arrow of time in brain activity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74BEB3F-DCB0-4286-B828-66D53FE4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90" y="2243705"/>
            <a:ext cx="5398669" cy="29283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DECE67-9F3C-4DE7-AC7A-9341AF22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2158999"/>
            <a:ext cx="5365951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5372101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Time-reversibility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Decode temporal inversion from brain signals.	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labels for classification: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D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u="none" strike="noStrike" baseline="0" dirty="0">
                <a:latin typeface="Times New Roman" panose="02020603050405020304" pitchFamily="18" charset="0"/>
              </a:rPr>
              <a:t>Deep learning the arrow of time in brain activity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40F73C1-FAE4-4F00-B0DB-6888D8CE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5133974"/>
            <a:ext cx="3143250" cy="17049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8A60899-ABD1-4CA6-B06E-D46407F2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16" y="5091111"/>
            <a:ext cx="3124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6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10848975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Time-reversibility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u="none" strike="noStrike" baseline="0" dirty="0">
                <a:latin typeface="Times New Roman" panose="02020603050405020304" pitchFamily="18" charset="0"/>
              </a:rPr>
              <a:t>Deep learning the arrow of time in brain activity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40F73C1-FAE4-4F00-B0DB-6888D8CE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5133974"/>
            <a:ext cx="3143250" cy="17049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8A60899-ABD1-4CA6-B06E-D46407F2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16" y="5091111"/>
            <a:ext cx="3124200" cy="18097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3A0F09-7452-4039-8D7E-3B0E52DA0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790" y="509588"/>
            <a:ext cx="3348860" cy="196622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5B85480-6D13-441F-B4C2-4D7B004AB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188" y="2443955"/>
            <a:ext cx="3192064" cy="263366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8AE211F-696C-4238-AB2D-6FD243C87C3F}"/>
              </a:ext>
            </a:extLst>
          </p:cNvPr>
          <p:cNvSpPr txBox="1">
            <a:spLocks/>
          </p:cNvSpPr>
          <p:nvPr/>
        </p:nvSpPr>
        <p:spPr>
          <a:xfrm>
            <a:off x="342899" y="873124"/>
            <a:ext cx="5733093" cy="577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Time-reversibility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Decode temporal inversion from 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signals.	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labels for classification: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D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Further from equilibrium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Lower accuracy  Closer to equilibrium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6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873124"/>
            <a:ext cx="5372101" cy="577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brain level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DK80 parcellation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+ 7 tasks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 of 20 TRs (20*0.72s)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65FD71C-F724-4232-9A44-BC1850758A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u="none" strike="noStrike" baseline="0" dirty="0">
                <a:latin typeface="Times New Roman" panose="02020603050405020304" pitchFamily="18" charset="0"/>
              </a:rPr>
              <a:t>Deep learning the arrow of time in brain activity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58CA0B-B507-4718-B3CB-20D67DB9530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90661" y="22002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1733AB1-CA81-43F4-A069-202A43E5CB18}"/>
              </a:ext>
            </a:extLst>
          </p:cNvPr>
          <p:cNvSpPr txBox="1">
            <a:spLocks/>
          </p:cNvSpPr>
          <p:nvPr/>
        </p:nvSpPr>
        <p:spPr>
          <a:xfrm>
            <a:off x="190499" y="3132137"/>
            <a:ext cx="2600324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detailled balance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58CA0B-B507-4718-B3CB-20D67DB9530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90661" y="22002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1733AB1-CA81-43F4-A069-202A43E5CB18}"/>
              </a:ext>
            </a:extLst>
          </p:cNvPr>
          <p:cNvSpPr txBox="1">
            <a:spLocks/>
          </p:cNvSpPr>
          <p:nvPr/>
        </p:nvSpPr>
        <p:spPr>
          <a:xfrm>
            <a:off x="190499" y="3132137"/>
            <a:ext cx="2600324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detailled balance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4EA85F8-C2C7-4A99-AB47-129FA349A0F1}"/>
              </a:ext>
            </a:extLst>
          </p:cNvPr>
          <p:cNvCxnSpPr>
            <a:cxnSpLocks/>
          </p:cNvCxnSpPr>
          <p:nvPr/>
        </p:nvCxnSpPr>
        <p:spPr>
          <a:xfrm>
            <a:off x="2562227" y="3228975"/>
            <a:ext cx="121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87A6AE2-6386-4640-8079-F59575ECCAAC}"/>
              </a:ext>
            </a:extLst>
          </p:cNvPr>
          <p:cNvCxnSpPr>
            <a:cxnSpLocks/>
          </p:cNvCxnSpPr>
          <p:nvPr/>
        </p:nvCxnSpPr>
        <p:spPr>
          <a:xfrm>
            <a:off x="2562225" y="3228975"/>
            <a:ext cx="1219200" cy="781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7EAB6D-EFB4-46C8-AE0A-E6477BBC27C0}"/>
              </a:ext>
            </a:extLst>
          </p:cNvPr>
          <p:cNvSpPr txBox="1">
            <a:spLocks/>
          </p:cNvSpPr>
          <p:nvPr/>
        </p:nvSpPr>
        <p:spPr>
          <a:xfrm>
            <a:off x="3943347" y="3034506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flux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C1EC66C-EA8B-4995-AB26-754CBBA52DC2}"/>
              </a:ext>
            </a:extLst>
          </p:cNvPr>
          <p:cNvSpPr txBox="1">
            <a:spLocks/>
          </p:cNvSpPr>
          <p:nvPr/>
        </p:nvSpPr>
        <p:spPr>
          <a:xfrm>
            <a:off x="3943347" y="3875087"/>
            <a:ext cx="2557462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4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58CA0B-B507-4718-B3CB-20D67DB9530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90661" y="22002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1733AB1-CA81-43F4-A069-202A43E5CB18}"/>
              </a:ext>
            </a:extLst>
          </p:cNvPr>
          <p:cNvSpPr txBox="1">
            <a:spLocks/>
          </p:cNvSpPr>
          <p:nvPr/>
        </p:nvSpPr>
        <p:spPr>
          <a:xfrm>
            <a:off x="190499" y="3132137"/>
            <a:ext cx="2600324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detailled balance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4EA85F8-C2C7-4A99-AB47-129FA349A0F1}"/>
              </a:ext>
            </a:extLst>
          </p:cNvPr>
          <p:cNvCxnSpPr>
            <a:cxnSpLocks/>
          </p:cNvCxnSpPr>
          <p:nvPr/>
        </p:nvCxnSpPr>
        <p:spPr>
          <a:xfrm>
            <a:off x="2562227" y="3228975"/>
            <a:ext cx="121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87A6AE2-6386-4640-8079-F59575ECCAAC}"/>
              </a:ext>
            </a:extLst>
          </p:cNvPr>
          <p:cNvCxnSpPr>
            <a:cxnSpLocks/>
          </p:cNvCxnSpPr>
          <p:nvPr/>
        </p:nvCxnSpPr>
        <p:spPr>
          <a:xfrm>
            <a:off x="2562225" y="3228975"/>
            <a:ext cx="1219200" cy="781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7EAB6D-EFB4-46C8-AE0A-E6477BBC27C0}"/>
              </a:ext>
            </a:extLst>
          </p:cNvPr>
          <p:cNvSpPr txBox="1">
            <a:spLocks/>
          </p:cNvSpPr>
          <p:nvPr/>
        </p:nvSpPr>
        <p:spPr>
          <a:xfrm>
            <a:off x="3943347" y="3034506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flux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C1EC66C-EA8B-4995-AB26-754CBBA52DC2}"/>
              </a:ext>
            </a:extLst>
          </p:cNvPr>
          <p:cNvSpPr txBox="1">
            <a:spLocks/>
          </p:cNvSpPr>
          <p:nvPr/>
        </p:nvSpPr>
        <p:spPr>
          <a:xfrm>
            <a:off x="3943347" y="3875087"/>
            <a:ext cx="2557462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AF1BFD0-C2C6-4BD9-A72F-CF8FF8E9893D}"/>
              </a:ext>
            </a:extLst>
          </p:cNvPr>
          <p:cNvSpPr txBox="1">
            <a:spLocks/>
          </p:cNvSpPr>
          <p:nvPr/>
        </p:nvSpPr>
        <p:spPr>
          <a:xfrm>
            <a:off x="3559967" y="2763838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Rotational if steady state</a:t>
            </a:r>
            <a:endParaRPr lang="de-DE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5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408B2-950F-456C-B998-8BF08CC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66725"/>
          </a:xfrm>
          <a:solidFill>
            <a:srgbClr val="00B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3121-6B3C-452C-BFB9-1CD1058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44550"/>
            <a:ext cx="2352675" cy="1355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matter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Non-equilibrium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5793C4-8DE2-453F-ADA3-241724A989EA}"/>
              </a:ext>
            </a:extLst>
          </p:cNvPr>
          <p:cNvSpPr txBox="1">
            <a:spLocks/>
          </p:cNvSpPr>
          <p:nvPr/>
        </p:nvSpPr>
        <p:spPr>
          <a:xfrm>
            <a:off x="3943348" y="844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Scale-dependant violation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6EE53B-FF1D-4D9C-8AA4-2D5C55BC563A}"/>
              </a:ext>
            </a:extLst>
          </p:cNvPr>
          <p:cNvSpPr txBox="1">
            <a:spLocks/>
          </p:cNvSpPr>
          <p:nvPr/>
        </p:nvSpPr>
        <p:spPr>
          <a:xfrm>
            <a:off x="3943347" y="1606550"/>
            <a:ext cx="2352675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or intrinsically driven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74E4C7F-3A7F-4F70-AAC2-0C66F61964F9}"/>
              </a:ext>
            </a:extLst>
          </p:cNvPr>
          <p:cNvCxnSpPr/>
          <p:nvPr/>
        </p:nvCxnSpPr>
        <p:spPr>
          <a:xfrm>
            <a:off x="2562225" y="108585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94BB436-B733-404E-97CC-A32740E771F3}"/>
              </a:ext>
            </a:extLst>
          </p:cNvPr>
          <p:cNvCxnSpPr>
            <a:cxnSpLocks/>
          </p:cNvCxnSpPr>
          <p:nvPr/>
        </p:nvCxnSpPr>
        <p:spPr>
          <a:xfrm>
            <a:off x="2562225" y="1085850"/>
            <a:ext cx="1228725" cy="81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58CA0B-B507-4718-B3CB-20D67DB9530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90661" y="22002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1733AB1-CA81-43F4-A069-202A43E5CB18}"/>
              </a:ext>
            </a:extLst>
          </p:cNvPr>
          <p:cNvSpPr txBox="1">
            <a:spLocks/>
          </p:cNvSpPr>
          <p:nvPr/>
        </p:nvSpPr>
        <p:spPr>
          <a:xfrm>
            <a:off x="190499" y="3132137"/>
            <a:ext cx="2600324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detailled balance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4EA85F8-C2C7-4A99-AB47-129FA349A0F1}"/>
              </a:ext>
            </a:extLst>
          </p:cNvPr>
          <p:cNvCxnSpPr>
            <a:cxnSpLocks/>
          </p:cNvCxnSpPr>
          <p:nvPr/>
        </p:nvCxnSpPr>
        <p:spPr>
          <a:xfrm>
            <a:off x="2562227" y="3228975"/>
            <a:ext cx="121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87A6AE2-6386-4640-8079-F59575ECCAAC}"/>
              </a:ext>
            </a:extLst>
          </p:cNvPr>
          <p:cNvCxnSpPr>
            <a:cxnSpLocks/>
          </p:cNvCxnSpPr>
          <p:nvPr/>
        </p:nvCxnSpPr>
        <p:spPr>
          <a:xfrm>
            <a:off x="2562225" y="3228975"/>
            <a:ext cx="1219200" cy="781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7EAB6D-EFB4-46C8-AE0A-E6477BBC27C0}"/>
              </a:ext>
            </a:extLst>
          </p:cNvPr>
          <p:cNvSpPr txBox="1">
            <a:spLocks/>
          </p:cNvSpPr>
          <p:nvPr/>
        </p:nvSpPr>
        <p:spPr>
          <a:xfrm>
            <a:off x="3943347" y="3034506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flux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C1EC66C-EA8B-4995-AB26-754CBBA52DC2}"/>
              </a:ext>
            </a:extLst>
          </p:cNvPr>
          <p:cNvSpPr txBox="1">
            <a:spLocks/>
          </p:cNvSpPr>
          <p:nvPr/>
        </p:nvSpPr>
        <p:spPr>
          <a:xfrm>
            <a:off x="3943347" y="3875087"/>
            <a:ext cx="2557462" cy="59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production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feil: nach links gekrümmt 22">
            <a:extLst>
              <a:ext uri="{FF2B5EF4-FFF2-40B4-BE49-F238E27FC236}">
                <a16:creationId xmlns:a16="http://schemas.microsoft.com/office/drawing/2014/main" id="{6EB9FF34-481E-4A29-BA17-68E6EBD6E5C0}"/>
              </a:ext>
            </a:extLst>
          </p:cNvPr>
          <p:cNvSpPr/>
          <p:nvPr/>
        </p:nvSpPr>
        <p:spPr>
          <a:xfrm>
            <a:off x="6384125" y="3040063"/>
            <a:ext cx="1076325" cy="12747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38FB59A7-74A5-4719-90FC-22BBABE3F647}"/>
              </a:ext>
            </a:extLst>
          </p:cNvPr>
          <p:cNvSpPr txBox="1">
            <a:spLocks/>
          </p:cNvSpPr>
          <p:nvPr/>
        </p:nvSpPr>
        <p:spPr>
          <a:xfrm>
            <a:off x="7460450" y="3482975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de-DE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2C4A04D-F269-4662-8D54-D5BF5EBCB73C}"/>
              </a:ext>
            </a:extLst>
          </p:cNvPr>
          <p:cNvSpPr txBox="1">
            <a:spLocks/>
          </p:cNvSpPr>
          <p:nvPr/>
        </p:nvSpPr>
        <p:spPr>
          <a:xfrm>
            <a:off x="3559967" y="2763838"/>
            <a:ext cx="3119433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Rotational if steady state</a:t>
            </a:r>
            <a:endParaRPr lang="de-DE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Breitbild</PresentationFormat>
  <Paragraphs>198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</vt:lpstr>
      <vt:lpstr>PowerPoint-Präsentation</vt:lpstr>
      <vt:lpstr>Roadmap:</vt:lpstr>
      <vt:lpstr>General considerations</vt:lpstr>
      <vt:lpstr>General considerations</vt:lpstr>
      <vt:lpstr>General considerations</vt:lpstr>
      <vt:lpstr>General considerations</vt:lpstr>
      <vt:lpstr>General considerations</vt:lpstr>
      <vt:lpstr>General considerations</vt:lpstr>
      <vt:lpstr>General considerations</vt:lpstr>
      <vt:lpstr>General considerations</vt:lpstr>
      <vt:lpstr>General considerations</vt:lpstr>
      <vt:lpstr>Roadmap: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Broken detailed balance and entropy production in the human brain</vt:lpstr>
      <vt:lpstr>Roadmap:</vt:lpstr>
      <vt:lpstr>PowerPoint-Präsentation</vt:lpstr>
      <vt:lpstr>Non-equilibrium brain dynamics as a signature of consciousness</vt:lpstr>
      <vt:lpstr>Non-equilibrium brain dynamics as a signature of consciousness</vt:lpstr>
      <vt:lpstr>Non-equilibrium brain dynamics as a signature of consciousness</vt:lpstr>
      <vt:lpstr>Non-equilibrium brain dynamics as a signature of consciousness</vt:lpstr>
      <vt:lpstr>Non-equilibrium brain dynamics as a signature of consciousness</vt:lpstr>
      <vt:lpstr>Roadmap: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Morales, Tomas T</dc:creator>
  <cp:lastModifiedBy>Morales, Tomas T</cp:lastModifiedBy>
  <cp:revision>1</cp:revision>
  <dcterms:created xsi:type="dcterms:W3CDTF">2021-11-10T08:10:51Z</dcterms:created>
  <dcterms:modified xsi:type="dcterms:W3CDTF">2021-11-11T12:12:18Z</dcterms:modified>
</cp:coreProperties>
</file>