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8C50-E68C-7049-A2AE-B72252E56813}" type="datetimeFigureOut">
              <a:rPr lang="en-US" smtClean="0"/>
              <a:t>01/11/15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7DAC-8363-9C48-B81F-E5D83043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ue_B_dots_orange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935335"/>
            <a:ext cx="22860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rue_A_dots_orange_square_above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0" y="935335"/>
            <a:ext cx="2286000" cy="279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0" y="3729335"/>
            <a:ext cx="474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itter"/>
                <a:cs typeface="Bitter"/>
              </a:rPr>
              <a:t>(a) The dots form a circle around their letter.</a:t>
            </a:r>
          </a:p>
          <a:p>
            <a:pPr algn="ctr"/>
            <a:r>
              <a:rPr lang="en-US" dirty="0" smtClean="0">
                <a:latin typeface="Bitter"/>
                <a:cs typeface="Bitter"/>
              </a:rPr>
              <a:t>(b) The dots surround their letter.</a:t>
            </a:r>
            <a:endParaRPr lang="en-US" dirty="0">
              <a:latin typeface="Bitter"/>
              <a:cs typeface="Bi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1" y="3745210"/>
            <a:ext cx="439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itter"/>
                <a:cs typeface="Bitter"/>
              </a:rPr>
              <a:t>(a) Some dots form a square.</a:t>
            </a:r>
          </a:p>
          <a:p>
            <a:pPr algn="ctr"/>
            <a:r>
              <a:rPr lang="en-US" dirty="0" smtClean="0">
                <a:latin typeface="Bitter"/>
                <a:cs typeface="Bitter"/>
              </a:rPr>
              <a:t>(b) Some dots are arranged as a square.</a:t>
            </a:r>
            <a:endParaRPr lang="en-US" dirty="0">
              <a:latin typeface="Bitter"/>
              <a:cs typeface="Bit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687318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3525" y="687318"/>
            <a:ext cx="17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2568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</dc:creator>
  <cp:lastModifiedBy>M M</cp:lastModifiedBy>
  <cp:revision>1</cp:revision>
  <dcterms:created xsi:type="dcterms:W3CDTF">2015-11-01T11:12:59Z</dcterms:created>
  <dcterms:modified xsi:type="dcterms:W3CDTF">2015-11-01T11:17:22Z</dcterms:modified>
</cp:coreProperties>
</file>