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33D5-C559-CD41-9CEA-38556B0CA3D0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FE25-0751-4F4B-8A2C-F1BC0A6CD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0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33D5-C559-CD41-9CEA-38556B0CA3D0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FE25-0751-4F4B-8A2C-F1BC0A6CD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4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33D5-C559-CD41-9CEA-38556B0CA3D0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FE25-0751-4F4B-8A2C-F1BC0A6CD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8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33D5-C559-CD41-9CEA-38556B0CA3D0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FE25-0751-4F4B-8A2C-F1BC0A6CD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5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33D5-C559-CD41-9CEA-38556B0CA3D0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FE25-0751-4F4B-8A2C-F1BC0A6CD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8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33D5-C559-CD41-9CEA-38556B0CA3D0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FE25-0751-4F4B-8A2C-F1BC0A6CD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0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33D5-C559-CD41-9CEA-38556B0CA3D0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FE25-0751-4F4B-8A2C-F1BC0A6CD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7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33D5-C559-CD41-9CEA-38556B0CA3D0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FE25-0751-4F4B-8A2C-F1BC0A6CD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5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33D5-C559-CD41-9CEA-38556B0CA3D0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FE25-0751-4F4B-8A2C-F1BC0A6CD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7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33D5-C559-CD41-9CEA-38556B0CA3D0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FE25-0751-4F4B-8A2C-F1BC0A6CD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2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33D5-C559-CD41-9CEA-38556B0CA3D0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FE25-0751-4F4B-8A2C-F1BC0A6CD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2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C33D5-C559-CD41-9CEA-38556B0CA3D0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8FE25-0751-4F4B-8A2C-F1BC0A6CD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0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563804"/>
              </p:ext>
            </p:extLst>
          </p:nvPr>
        </p:nvGraphicFramePr>
        <p:xfrm>
          <a:off x="1069376" y="618327"/>
          <a:ext cx="7184870" cy="988060"/>
        </p:xfrm>
        <a:graphic>
          <a:graphicData uri="http://schemas.openxmlformats.org/drawingml/2006/table">
            <a:tbl>
              <a:tblPr/>
              <a:tblGrid>
                <a:gridCol w="7184870"/>
              </a:tblGrid>
              <a:tr h="657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Between 5 and 7 dots 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are arranged in 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 circle.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6" name="Picture 5" descr="A_6_dots_green_D1_C1_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44" y="2987758"/>
            <a:ext cx="2700000" cy="36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67398"/>
              </p:ext>
            </p:extLst>
          </p:nvPr>
        </p:nvGraphicFramePr>
        <p:xfrm>
          <a:off x="1069376" y="1757266"/>
          <a:ext cx="7184870" cy="657041"/>
        </p:xfrm>
        <a:graphic>
          <a:graphicData uri="http://schemas.openxmlformats.org/drawingml/2006/table">
            <a:tbl>
              <a:tblPr/>
              <a:tblGrid>
                <a:gridCol w="7184870"/>
              </a:tblGrid>
              <a:tr h="657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Between 5 and 7 dots 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m 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circle.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09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896663"/>
              </p:ext>
            </p:extLst>
          </p:nvPr>
        </p:nvGraphicFramePr>
        <p:xfrm>
          <a:off x="1069376" y="618327"/>
          <a:ext cx="7184870" cy="988060"/>
        </p:xfrm>
        <a:graphic>
          <a:graphicData uri="http://schemas.openxmlformats.org/drawingml/2006/table">
            <a:tbl>
              <a:tblPr/>
              <a:tblGrid>
                <a:gridCol w="7184870"/>
              </a:tblGrid>
              <a:tr h="657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Between 5 and 7 dots 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are arranged in 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triangle.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424297"/>
              </p:ext>
            </p:extLst>
          </p:nvPr>
        </p:nvGraphicFramePr>
        <p:xfrm>
          <a:off x="1069376" y="1757266"/>
          <a:ext cx="7184870" cy="657041"/>
        </p:xfrm>
        <a:graphic>
          <a:graphicData uri="http://schemas.openxmlformats.org/drawingml/2006/table">
            <a:tbl>
              <a:tblPr/>
              <a:tblGrid>
                <a:gridCol w="7184870"/>
              </a:tblGrid>
              <a:tr h="657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Between 5 and 7 dots 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m 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 triangle.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7" name="Picture 6" descr="A_6_crosses_red_D2_C2_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685" y="2657038"/>
            <a:ext cx="2700000" cy="36000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302405" y="483783"/>
            <a:ext cx="1270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Times"/>
                <a:cs typeface="Times"/>
              </a:rPr>
              <a:t>(1)</a:t>
            </a:r>
            <a:endParaRPr lang="en-US" sz="4800" b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73487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024195"/>
              </p:ext>
            </p:extLst>
          </p:nvPr>
        </p:nvGraphicFramePr>
        <p:xfrm>
          <a:off x="1069376" y="618327"/>
          <a:ext cx="7184870" cy="657041"/>
        </p:xfrm>
        <a:graphic>
          <a:graphicData uri="http://schemas.openxmlformats.org/drawingml/2006/table">
            <a:tbl>
              <a:tblPr/>
              <a:tblGrid>
                <a:gridCol w="7184870"/>
              </a:tblGrid>
              <a:tr h="657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Between 5 and 7 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dots </a:t>
                      </a:r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are above the line.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6" name="Picture 5" descr="A_6_dots_black_D1_C1_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000" y="1629000"/>
            <a:ext cx="2700000" cy="36000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02405" y="483783"/>
            <a:ext cx="1270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Times"/>
                <a:cs typeface="Times"/>
              </a:rPr>
              <a:t>(2)</a:t>
            </a:r>
            <a:endParaRPr lang="en-US" sz="4800" b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55635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952245"/>
              </p:ext>
            </p:extLst>
          </p:nvPr>
        </p:nvGraphicFramePr>
        <p:xfrm>
          <a:off x="1341541" y="618327"/>
          <a:ext cx="7184870" cy="657041"/>
        </p:xfrm>
        <a:graphic>
          <a:graphicData uri="http://schemas.openxmlformats.org/drawingml/2006/table">
            <a:tbl>
              <a:tblPr/>
              <a:tblGrid>
                <a:gridCol w="7184870"/>
              </a:tblGrid>
              <a:tr h="657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Between 5 and 7 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crosses</a:t>
                      </a:r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are below the line.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6" name="Picture 5" descr="A_6_crosses_red_D2_C2_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000" y="1629000"/>
            <a:ext cx="2700000" cy="36000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02405" y="483783"/>
            <a:ext cx="1270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Times"/>
                <a:cs typeface="Times"/>
              </a:rPr>
              <a:t>(3)</a:t>
            </a:r>
            <a:endParaRPr lang="en-US" sz="4800" b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20165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772556"/>
              </p:ext>
            </p:extLst>
          </p:nvPr>
        </p:nvGraphicFramePr>
        <p:xfrm>
          <a:off x="1088661" y="618327"/>
          <a:ext cx="7813416" cy="1963420"/>
        </p:xfrm>
        <a:graphic>
          <a:graphicData uri="http://schemas.openxmlformats.org/drawingml/2006/table">
            <a:tbl>
              <a:tblPr/>
              <a:tblGrid>
                <a:gridCol w="7813416"/>
              </a:tblGrid>
              <a:tr h="657041">
                <a:tc>
                  <a:txBody>
                    <a:bodyPr/>
                    <a:lstStyle/>
                    <a:p>
                      <a:pPr marL="514350" indent="-514350" algn="ctr" fontAlgn="b">
                        <a:buAutoNum type="alphaLcPeriod"/>
                      </a:pP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Between 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5 and 7 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crosses</a:t>
                      </a:r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surround their closest square</a:t>
                      </a:r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.</a:t>
                      </a:r>
                    </a:p>
                    <a:p>
                      <a:pPr marL="514350" indent="-514350" algn="ctr" fontAlgn="b">
                        <a:buAutoNum type="alphaLcPeriod"/>
                      </a:pPr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Between 5 and 7 crosses surround the square next to them.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" name="Picture 2" descr="B_6_crosses_black_D2_C2_b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767" y="2898929"/>
            <a:ext cx="2700000" cy="36000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02405" y="483783"/>
            <a:ext cx="1270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Times"/>
                <a:cs typeface="Times"/>
              </a:rPr>
              <a:t>(4)</a:t>
            </a:r>
            <a:endParaRPr lang="en-US" sz="4800" b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59683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305473"/>
              </p:ext>
            </p:extLst>
          </p:nvPr>
        </p:nvGraphicFramePr>
        <p:xfrm>
          <a:off x="105842" y="618327"/>
          <a:ext cx="8966337" cy="988060"/>
        </p:xfrm>
        <a:graphic>
          <a:graphicData uri="http://schemas.openxmlformats.org/drawingml/2006/table">
            <a:tbl>
              <a:tblPr/>
              <a:tblGrid>
                <a:gridCol w="8966337"/>
              </a:tblGrid>
              <a:tr h="657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Between 5 and 7 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dots </a:t>
                      </a:r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are connected to their closest circle.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" name="Picture 2" descr="B_6_dots_green_D1_C1_bl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000" y="3004758"/>
            <a:ext cx="2700000" cy="3600000"/>
          </a:xfrm>
          <a:prstGeom prst="rect">
            <a:avLst/>
          </a:prstGeom>
          <a:ln>
            <a:solidFill>
              <a:srgbClr val="000000"/>
            </a:solidFill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53400"/>
              </p:ext>
            </p:extLst>
          </p:nvPr>
        </p:nvGraphicFramePr>
        <p:xfrm>
          <a:off x="258242" y="1787803"/>
          <a:ext cx="8966337" cy="988060"/>
        </p:xfrm>
        <a:graphic>
          <a:graphicData uri="http://schemas.openxmlformats.org/drawingml/2006/table">
            <a:tbl>
              <a:tblPr/>
              <a:tblGrid>
                <a:gridCol w="8966337"/>
              </a:tblGrid>
              <a:tr h="657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Between 5 and 7 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dots </a:t>
                      </a:r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are connected to </a:t>
                      </a:r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the circle next to them.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83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2891</TotalTime>
  <Words>120</Words>
  <Application>Microsoft Macintosh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</dc:creator>
  <cp:lastModifiedBy>M M</cp:lastModifiedBy>
  <cp:revision>6</cp:revision>
  <dcterms:created xsi:type="dcterms:W3CDTF">2015-10-07T15:46:43Z</dcterms:created>
  <dcterms:modified xsi:type="dcterms:W3CDTF">2015-10-09T16:00:15Z</dcterms:modified>
</cp:coreProperties>
</file>