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7DD90-4F21-48DB-A464-3A0FD014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D322C-BAEB-28B2-FF89-545863C0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474D7-949C-D193-AF05-41039D87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3D0CF-5BC5-D1E0-5894-7FF604E8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D79FA-890C-D5F8-6A97-38B1CB83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6B6B-6A78-39CD-4BF3-2D89D565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74E8F-8E72-3AFF-F170-0899881F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69897-C135-E329-79D1-9170D291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000A2-C3D7-4FE7-00B8-935FDF7A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CF7A4-AB54-FAAD-4420-2E3AA2C4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11F06-2113-F180-78A2-A7F0C1A97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C3CAB-B1E9-546D-9A4A-FC786573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79E3F-C69F-308C-0CB6-628B336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8A1EA-50B0-3636-4D2C-416418E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919F6-8403-CAFE-79F7-696EB078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0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D0B81-45D8-70E2-0DA4-3FBE9BDF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31143-0CA7-E518-3D47-C169B18D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B1B6B-2CCF-BAF5-2F77-2FFF0703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61F5-8AC1-2E39-3ED7-75C0E59F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21692-F2A3-DAB0-C6F6-19D97EE1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CC95-19CA-ECA7-3D4A-CF646494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8A08-A977-71AB-F4E4-EBD10FE2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3780F-0989-EBFD-CBFC-9FCF7A61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DA18A-FB16-959E-DA6B-658B9BEC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DF86E-55C1-4535-4653-81DCB2C9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A2F9-3E7A-C1CF-5F35-2B607CA4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704AE-B613-5E0D-9D07-39D42E346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602907-0CE4-CC03-13E7-F86ABDBE1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472FB-EE4C-CE20-420A-4FB83CF7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6CA92-D756-41F4-0E2F-00E94537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BFF03-725F-8C18-D55C-008BB2FD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B97F2-D838-0A54-8E51-58E57E17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545A2-31FC-32F9-F6E9-ACF13180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859A7-3709-0E36-43C2-AE592262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CB3713-724C-C157-B592-93E524F14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3E6B-0B93-F49D-C250-2991D907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AB871-A5CC-404B-91AE-35C97E72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ECE76-F1A6-16DF-BC92-7103F57D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BA768-798E-8209-79B0-2D1DD1DD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F741-7A01-089A-8E33-6B009E11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C59A92-61C5-0507-2536-3BC9E22F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3D3A9-03FD-06BC-9E4E-C271C520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06BF-D330-FEFE-EA05-695DBCF4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9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2FBFC-C606-C3AF-701F-5BACC168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C98BE-BB33-06E4-64EC-8887F9C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BD937-4988-4215-7AFE-B3B723F5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638BF-206E-8E98-911F-9ADD116E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73CE8-F611-B580-E604-31C4C18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33252-86F9-33A6-3BF9-210DEBF7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3361C-A206-A8B8-11BC-079EB5DD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58028-E548-2FF7-BB78-29CD2CE7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9D01F-A9B2-DD0C-7ED5-0C2D1D15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652BC-58E1-5A37-93A9-F9715298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1B0124-064A-CD3E-94EA-311BDA35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2A18A-E191-5502-06F0-B058B34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239D6-936E-518D-0A91-C4BA953D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0A96D-1CC8-8A09-7DF9-1F111272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FF6A0-4687-BE99-0961-74D97194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9305B-E6B2-7028-0159-737529F0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2E8AF-DFE1-E04F-7F58-247AEE4B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574F8-7DDF-C520-1DDF-87188687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432E-F090-4955-8466-D40FDBCDB60A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0A5A8-8AB9-378F-4FC1-6475F0924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498C5-D029-81E5-7D78-42DA7D07F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15DB-B3CE-41C6-9155-F8E9504A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6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EBC1DDB-CFD3-D81C-F66D-6706C8CE0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1" b="16621"/>
          <a:stretch/>
        </p:blipFill>
        <p:spPr>
          <a:xfrm>
            <a:off x="5857418" y="355600"/>
            <a:ext cx="2184917" cy="14122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2EAFC19-4877-BC74-C82E-7E59BBE61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1" b="16621"/>
          <a:stretch/>
        </p:blipFill>
        <p:spPr>
          <a:xfrm>
            <a:off x="8170335" y="360680"/>
            <a:ext cx="2184917" cy="14122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A28FC0D-10CD-0689-E473-38136CA1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97" y="2786942"/>
            <a:ext cx="1899606" cy="161939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CC8B7AD-83E4-36C8-113F-0361D1A1A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360" y="3596640"/>
            <a:ext cx="1546489" cy="194400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861EFE5-04EE-7C10-A0ED-9926AAC4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32" y="2786942"/>
            <a:ext cx="1899606" cy="16193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F487589-1187-E0D7-997C-D77269087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3596640"/>
            <a:ext cx="1546489" cy="19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6BCA62-B555-F04A-D387-F3714650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19" y="518160"/>
            <a:ext cx="1546489" cy="19440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4BDA17-F457-B32B-93A8-935931C2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518160"/>
            <a:ext cx="1546489" cy="19440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85AC48-35B2-43F4-EA25-DE88202BB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51" b="16621"/>
          <a:stretch/>
        </p:blipFill>
        <p:spPr>
          <a:xfrm>
            <a:off x="6143194" y="1049922"/>
            <a:ext cx="2184917" cy="14122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28B186-3216-D974-C7E2-DE3398DEF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51" b="16621"/>
          <a:stretch/>
        </p:blipFill>
        <p:spPr>
          <a:xfrm>
            <a:off x="2443657" y="1049922"/>
            <a:ext cx="2184917" cy="14122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8A78B1-F80E-B0EA-0EE5-22DAFD01E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80" y="3366930"/>
            <a:ext cx="1899606" cy="16193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DD65B0-1128-8973-80B5-617CAA70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042324"/>
            <a:ext cx="1546489" cy="19440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DA83E2-2448-9ACC-8754-3481C6887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849" y="3366930"/>
            <a:ext cx="1899606" cy="16193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9CCA8A-7D5B-8DC8-D22C-C8D1D90F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18" y="3042324"/>
            <a:ext cx="1546489" cy="19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6DF404-71CD-2240-0A35-929FA41A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1" b="16621"/>
          <a:stretch/>
        </p:blipFill>
        <p:spPr>
          <a:xfrm>
            <a:off x="1569898" y="1374702"/>
            <a:ext cx="2184917" cy="14122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59D2F4-C4EC-B8BB-2674-4383CDE4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37" y="1167546"/>
            <a:ext cx="1899606" cy="16193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D1C53E-63DD-CE23-3AD6-CB1D7E9A0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51" b="16621"/>
          <a:stretch/>
        </p:blipFill>
        <p:spPr>
          <a:xfrm>
            <a:off x="3977381" y="3429000"/>
            <a:ext cx="2184917" cy="14122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3E1DD2-F869-F247-EE91-D82BD4F6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3" y="3221844"/>
            <a:ext cx="1899606" cy="16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9CBC9-84ED-7974-B267-F510749B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8" y="771754"/>
            <a:ext cx="2002368" cy="2174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26531D-4815-DF54-CB1B-2E6C46E9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80" y="771754"/>
            <a:ext cx="2002368" cy="21747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B36D67-96BD-417C-A4B3-BC571B218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69" y="3729579"/>
            <a:ext cx="2099960" cy="18823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B05AFA-32AD-7174-7914-B0EDBB4D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29" y="3729579"/>
            <a:ext cx="2099960" cy="1882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911066-DBB1-84B5-AFDB-A44FF81A3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18" y="1032291"/>
            <a:ext cx="2751058" cy="16536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0CD86A-AF2F-6605-CDA3-044502847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17" y="1032290"/>
            <a:ext cx="2751058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6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 Zhou</dc:creator>
  <cp:lastModifiedBy>Ruizhe Zhou</cp:lastModifiedBy>
  <cp:revision>3</cp:revision>
  <dcterms:created xsi:type="dcterms:W3CDTF">2023-12-05T22:22:05Z</dcterms:created>
  <dcterms:modified xsi:type="dcterms:W3CDTF">2024-01-13T14:19:53Z</dcterms:modified>
</cp:coreProperties>
</file>