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1"/>
  </p:notesMasterIdLst>
  <p:sldIdLst>
    <p:sldId id="1234" r:id="rId7"/>
    <p:sldId id="1239" r:id="rId8"/>
    <p:sldId id="1236" r:id="rId9"/>
    <p:sldId id="1240" r:id="rId10"/>
    <p:sldId id="1241" r:id="rId11"/>
    <p:sldId id="1242" r:id="rId12"/>
    <p:sldId id="1243" r:id="rId13"/>
    <p:sldId id="1244" r:id="rId14"/>
    <p:sldId id="1245" r:id="rId15"/>
    <p:sldId id="1246" r:id="rId16"/>
    <p:sldId id="1247" r:id="rId17"/>
    <p:sldId id="1237" r:id="rId18"/>
    <p:sldId id="1238" r:id="rId19"/>
    <p:sldId id="1206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9"/>
            <p14:sldId id="1236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37"/>
            <p14:sldId id="123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Roman Romaniv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957532"/>
            <a:ext cx="5533845" cy="5063706"/>
          </a:xfrm>
        </p:spPr>
        <p:txBody>
          <a:bodyPr/>
          <a:lstStyle/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CSS-</a:t>
            </a:r>
            <a:r>
              <a:rPr lang="ru-RU" dirty="0" err="1"/>
              <a:t>фреймворк</a:t>
            </a:r>
            <a:r>
              <a:rPr lang="ru-RU" dirty="0"/>
              <a:t>, </a:t>
            </a:r>
            <a:r>
              <a:rPr lang="ru-RU" dirty="0" err="1" smtClean="0"/>
              <a:t>створений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першу </a:t>
            </a:r>
            <a:r>
              <a:rPr lang="ru-RU" dirty="0" err="1" smtClean="0"/>
              <a:t>чергу</a:t>
            </a:r>
            <a:r>
              <a:rPr lang="ru-RU" dirty="0" smtClean="0"/>
              <a:t> для </a:t>
            </a:r>
            <a:r>
              <a:rPr lang="ru-RU" dirty="0" err="1" smtClean="0"/>
              <a:t>швидкого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користувацьких</a:t>
            </a:r>
            <a:r>
              <a:rPr lang="ru-RU" dirty="0" smtClean="0"/>
              <a:t> </a:t>
            </a:r>
            <a:r>
              <a:rPr lang="ru-RU" dirty="0" err="1" smtClean="0"/>
              <a:t>інтерфейсів</a:t>
            </a:r>
            <a:r>
              <a:rPr lang="ru-RU" dirty="0" smtClean="0"/>
              <a:t>. </a:t>
            </a:r>
            <a:r>
              <a:rPr lang="ru-RU" dirty="0" err="1"/>
              <a:t>Tailwind</a:t>
            </a:r>
            <a:r>
              <a:rPr lang="ru-RU" dirty="0"/>
              <a:t> </a:t>
            </a:r>
            <a:r>
              <a:rPr lang="ru-RU" dirty="0" err="1" smtClean="0"/>
              <a:t>відрізняється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фреймворків</a:t>
            </a:r>
            <a:r>
              <a:rPr lang="ru-RU" dirty="0" smtClean="0"/>
              <a:t>, </a:t>
            </a:r>
            <a:r>
              <a:rPr lang="ru-RU" dirty="0"/>
              <a:t>таких </a:t>
            </a:r>
            <a:r>
              <a:rPr lang="ru-RU" dirty="0" smtClean="0"/>
              <a:t>як </a:t>
            </a:r>
            <a:r>
              <a:rPr lang="ru-RU" dirty="0" err="1"/>
              <a:t>Bootstrap</a:t>
            </a:r>
            <a:r>
              <a:rPr lang="ru-RU" dirty="0"/>
              <a:t>,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err="1"/>
              <a:t>ч</a:t>
            </a:r>
            <a:r>
              <a:rPr lang="ru-RU" dirty="0" err="1" smtClean="0"/>
              <a:t>и</a:t>
            </a:r>
            <a:r>
              <a:rPr lang="ru-RU" dirty="0" smtClean="0"/>
              <a:t> </a:t>
            </a:r>
            <a:r>
              <a:rPr lang="ru-RU" dirty="0" err="1"/>
              <a:t>Bulma</a:t>
            </a:r>
            <a:r>
              <a:rPr lang="ru-RU" dirty="0"/>
              <a:t>, </a:t>
            </a:r>
            <a:r>
              <a:rPr lang="ru-RU" dirty="0" err="1" smtClean="0"/>
              <a:t>тим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 smtClean="0"/>
              <a:t>набір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UI </a:t>
            </a:r>
            <a:r>
              <a:rPr lang="ru-RU" dirty="0" err="1"/>
              <a:t>kit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/>
              <a:t>тем </a:t>
            </a:r>
            <a:r>
              <a:rPr lang="ru-RU" dirty="0" smtClean="0"/>
              <a:t>по </a:t>
            </a:r>
            <a:r>
              <a:rPr lang="ru-RU" dirty="0" err="1" smtClean="0"/>
              <a:t>замовчуванню</a:t>
            </a:r>
            <a:r>
              <a:rPr lang="ru-RU" dirty="0" smtClean="0"/>
              <a:t>, та </a:t>
            </a: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 err="1" smtClean="0"/>
              <a:t>вбудованих</a:t>
            </a:r>
            <a:r>
              <a:rPr lang="ru-RU" dirty="0" smtClean="0"/>
              <a:t> </a:t>
            </a:r>
            <a:r>
              <a:rPr lang="ru-RU" dirty="0" err="1" smtClean="0"/>
              <a:t>компонентів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 smtClean="0"/>
              <a:t>користувацького</a:t>
            </a:r>
            <a:r>
              <a:rPr lang="ru-RU" dirty="0" smtClean="0"/>
              <a:t> </a:t>
            </a:r>
            <a:r>
              <a:rPr lang="ru-RU" dirty="0" err="1" smtClean="0"/>
              <a:t>інтерфейсу</a:t>
            </a:r>
            <a:r>
              <a:rPr lang="ru-RU" dirty="0" smtClean="0"/>
              <a:t>. </a:t>
            </a:r>
            <a:r>
              <a:rPr lang="ru-RU" dirty="0" err="1"/>
              <a:t>Tailwind</a:t>
            </a:r>
            <a:r>
              <a:rPr lang="ru-RU" dirty="0"/>
              <a:t> не </a:t>
            </a:r>
            <a:r>
              <a:rPr lang="ru-RU" dirty="0" err="1" smtClean="0"/>
              <a:t>навязує</a:t>
            </a:r>
            <a:r>
              <a:rPr lang="ru-RU" dirty="0" smtClean="0"/>
              <a:t> </a:t>
            </a:r>
            <a:r>
              <a:rPr lang="ru-RU" dirty="0" err="1" smtClean="0"/>
              <a:t>дизайнерські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, </a:t>
            </a:r>
            <a:r>
              <a:rPr lang="ru-RU" dirty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якими</a:t>
            </a:r>
            <a:r>
              <a:rPr lang="ru-RU" dirty="0" smtClean="0"/>
              <a:t> </a:t>
            </a:r>
            <a:r>
              <a:rPr lang="ru-RU" dirty="0"/>
              <a:t>вам </a:t>
            </a:r>
            <a:r>
              <a:rPr lang="ru-RU" dirty="0" err="1" smtClean="0"/>
              <a:t>прийдеться</a:t>
            </a:r>
            <a:r>
              <a:rPr lang="ru-RU" dirty="0" smtClean="0"/>
              <a:t> </a:t>
            </a:r>
            <a:r>
              <a:rPr lang="ru-RU" dirty="0" err="1" smtClean="0"/>
              <a:t>боротися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скасувати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хочите</a:t>
            </a:r>
            <a:r>
              <a:rPr lang="ru-RU" dirty="0" smtClean="0"/>
              <a:t>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почати</a:t>
            </a:r>
            <a:r>
              <a:rPr lang="ru-RU" dirty="0" smtClean="0"/>
              <a:t> </a:t>
            </a:r>
            <a:r>
              <a:rPr lang="ru-RU" dirty="0" err="1" smtClean="0"/>
              <a:t>реалізацію</a:t>
            </a:r>
            <a:r>
              <a:rPr lang="ru-RU" dirty="0" smtClean="0"/>
              <a:t> </a:t>
            </a:r>
            <a:r>
              <a:rPr lang="ru-RU" dirty="0" err="1" smtClean="0"/>
              <a:t>індивідуального</a:t>
            </a:r>
            <a:r>
              <a:rPr lang="ru-RU" dirty="0" smtClean="0"/>
              <a:t> дизайну, </a:t>
            </a:r>
            <a:r>
              <a:rPr lang="ru-RU" dirty="0"/>
              <a:t>то </a:t>
            </a:r>
            <a:r>
              <a:rPr lang="ru-RU" dirty="0" err="1"/>
              <a:t>Tailwind</a:t>
            </a:r>
            <a:r>
              <a:rPr lang="ru-RU" dirty="0"/>
              <a:t> </a:t>
            </a:r>
            <a:r>
              <a:rPr lang="ru-RU" dirty="0" err="1" smtClean="0"/>
              <a:t>ідеально</a:t>
            </a:r>
            <a:r>
              <a:rPr lang="ru-RU" dirty="0" smtClean="0"/>
              <a:t> вам </a:t>
            </a:r>
            <a:r>
              <a:rPr lang="ru-RU" dirty="0" err="1" smtClean="0"/>
              <a:t>підійде</a:t>
            </a:r>
            <a:r>
              <a:rPr lang="ru-RU" dirty="0" smtClean="0"/>
              <a:t>. </a:t>
            </a:r>
            <a:r>
              <a:rPr lang="ru-RU" dirty="0"/>
              <a:t> 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46" y="238064"/>
            <a:ext cx="2210108" cy="447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73" y="4823389"/>
            <a:ext cx="6630325" cy="1800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45" y="877908"/>
            <a:ext cx="552090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417356" y="1193886"/>
            <a:ext cx="5689120" cy="3946584"/>
          </a:xfrm>
        </p:spPr>
        <p:txBody>
          <a:bodyPr/>
          <a:lstStyle/>
          <a:p>
            <a:r>
              <a:rPr lang="en-US" dirty="0" smtClean="0"/>
              <a:t>Material </a:t>
            </a:r>
            <a:r>
              <a:rPr lang="en-US" dirty="0"/>
              <a:t>Design </a:t>
            </a:r>
            <a:r>
              <a:rPr lang="uk-UA" dirty="0"/>
              <a:t>від </a:t>
            </a:r>
            <a:r>
              <a:rPr lang="en-US" dirty="0"/>
              <a:t>Google, </a:t>
            </a:r>
            <a:r>
              <a:rPr lang="uk-UA" dirty="0" smtClean="0"/>
              <a:t>є </a:t>
            </a:r>
            <a:r>
              <a:rPr lang="uk-UA" dirty="0"/>
              <a:t>мовою дизайну, який поєднує в собі класичні принципи успішного дизайну, а також інновації та технології. Мета </a:t>
            </a:r>
            <a:r>
              <a:rPr lang="en-US" dirty="0"/>
              <a:t>Google </a:t>
            </a:r>
            <a:r>
              <a:rPr lang="uk-UA" dirty="0"/>
              <a:t>полягає в тому, щоб розробити систему, яка забезпечує уніфіковане </a:t>
            </a:r>
            <a:r>
              <a:rPr lang="uk-UA" dirty="0" smtClean="0"/>
              <a:t>взаємоді</a:t>
            </a:r>
            <a:r>
              <a:rPr lang="uk-UA" dirty="0"/>
              <a:t>ю</a:t>
            </a:r>
            <a:r>
              <a:rPr lang="uk-UA" dirty="0" smtClean="0"/>
              <a:t> </a:t>
            </a:r>
            <a:r>
              <a:rPr lang="uk-UA" dirty="0"/>
              <a:t>з усіма продуктами на будь-якій платформі. </a:t>
            </a:r>
            <a:r>
              <a:rPr lang="en-US" dirty="0"/>
              <a:t>Google </a:t>
            </a:r>
            <a:r>
              <a:rPr lang="uk-UA" dirty="0"/>
              <a:t>виконав неймовірну роботу по просуванню цієї мови дизайну і створив дуже послідовний і елегантний зовнішній вигляд на платформі </a:t>
            </a:r>
            <a:r>
              <a:rPr lang="en-US" dirty="0"/>
              <a:t>Android. </a:t>
            </a:r>
            <a:r>
              <a:rPr lang="uk-UA" dirty="0"/>
              <a:t>Якщо ви хочете створити веб-сайт з дизайном матеріалів, це правильний шлях. Один з цікавих фактів про </a:t>
            </a:r>
            <a:r>
              <a:rPr lang="en-US" dirty="0" err="1"/>
              <a:t>Materialise</a:t>
            </a:r>
            <a:r>
              <a:rPr lang="en-US" dirty="0"/>
              <a:t> - </a:t>
            </a:r>
            <a:r>
              <a:rPr lang="uk-UA" dirty="0"/>
              <a:t>це те, що він був створений чотирма різними студентами з </a:t>
            </a:r>
            <a:r>
              <a:rPr lang="en-US" dirty="0"/>
              <a:t>Carnegie Melon.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52353"/>
            <a:ext cx="3096057" cy="866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70" y="1193886"/>
            <a:ext cx="5284374" cy="16144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270" y="2883003"/>
            <a:ext cx="3363154" cy="30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моїх робіт з використанням </a:t>
            </a:r>
            <a:r>
              <a:rPr lang="en-US" dirty="0" smtClean="0"/>
              <a:t>Bootstrap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moran711.github.io/MyProject</a:t>
            </a:r>
          </a:p>
          <a:p>
            <a:r>
              <a:rPr lang="en-US" dirty="0"/>
              <a:t>https://github.com/moran711/UsersInfo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43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8C5F5-6CB3-4FAC-992E-C7AF0C1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A8E77E-B539-4F18-9F02-51D8362FC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Адаптивність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Зменшення часу на розробку дизайну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err="1" smtClean="0"/>
              <a:t>Кросс-браузерність</a:t>
            </a:r>
            <a:endParaRPr lang="uk-UA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Легкість в використанні та швидкість </a:t>
            </a:r>
            <a:r>
              <a:rPr lang="uk-UA" sz="1400" dirty="0"/>
              <a:t>в</a:t>
            </a:r>
            <a:r>
              <a:rPr lang="uk-UA" sz="1400" dirty="0" smtClean="0"/>
              <a:t> освоєнні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Зрозумілий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Гарно поєднувані стилі</a:t>
            </a:r>
            <a:endParaRPr lang="uk-UA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538B34-5B01-4C18-9A86-345B2E5C8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r>
              <a:rPr lang="en-US" dirty="0" smtClean="0"/>
              <a:t>: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Шаблонність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Відсутність гнучкості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Старі браузери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1999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336430"/>
            <a:ext cx="10632058" cy="5814204"/>
          </a:xfrm>
        </p:spPr>
        <p:txBody>
          <a:bodyPr/>
          <a:lstStyle/>
          <a:p>
            <a:r>
              <a:rPr lang="en-US" b="1" dirty="0"/>
              <a:t>Bootstrap</a:t>
            </a:r>
            <a:r>
              <a:rPr lang="en-US" dirty="0"/>
              <a:t> — </a:t>
            </a:r>
            <a:r>
              <a:rPr lang="uk-UA" dirty="0"/>
              <a:t>це безкоштовний набір інструментів з відкритим кодом, призначений для створення веб-сайтів та веб-додатків, який містить шаблони </a:t>
            </a:r>
            <a:r>
              <a:rPr lang="en-US" dirty="0"/>
              <a:t>CSS </a:t>
            </a:r>
            <a:r>
              <a:rPr lang="uk-UA" dirty="0"/>
              <a:t>та </a:t>
            </a:r>
            <a:r>
              <a:rPr lang="en-US" dirty="0"/>
              <a:t>HTML </a:t>
            </a:r>
            <a:r>
              <a:rPr lang="uk-UA" dirty="0"/>
              <a:t>для </a:t>
            </a:r>
            <a:r>
              <a:rPr lang="uk-UA" dirty="0" err="1"/>
              <a:t>типографіки</a:t>
            </a:r>
            <a:r>
              <a:rPr lang="uk-UA" dirty="0"/>
              <a:t>, форм, кнопок, навігації та інших компонентів інтерфейсу, а також додаткові розширення </a:t>
            </a:r>
            <a:r>
              <a:rPr lang="en-US" dirty="0"/>
              <a:t>JavaScript. </a:t>
            </a:r>
            <a:r>
              <a:rPr lang="uk-UA" dirty="0"/>
              <a:t>Він спрощує розробку динамічних веб-сайтів і веб-додатків.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87" y="1895688"/>
            <a:ext cx="6565282" cy="42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920" y="288985"/>
            <a:ext cx="10820400" cy="3429000"/>
          </a:xfrm>
        </p:spPr>
        <p:txBody>
          <a:bodyPr/>
          <a:lstStyle/>
          <a:p>
            <a:r>
              <a:rPr lang="uk-UA" dirty="0" smtClean="0"/>
              <a:t>Для підключення цього </a:t>
            </a:r>
            <a:r>
              <a:rPr lang="uk-UA" dirty="0" err="1" smtClean="0"/>
              <a:t>фреймворку</a:t>
            </a:r>
            <a:r>
              <a:rPr lang="uk-UA" dirty="0" smtClean="0"/>
              <a:t> до проекту можна використати </a:t>
            </a:r>
            <a:r>
              <a:rPr lang="en-US" dirty="0" smtClean="0"/>
              <a:t>CDN, </a:t>
            </a:r>
            <a:r>
              <a:rPr lang="uk-UA" dirty="0" smtClean="0"/>
              <a:t>або ж встановити локально у відповідні папки проекту.</a:t>
            </a:r>
            <a:r>
              <a:rPr lang="en-US" dirty="0" smtClean="0"/>
              <a:t> 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4" y="1345716"/>
            <a:ext cx="5082614" cy="43953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138" y="1345717"/>
            <a:ext cx="5812182" cy="43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96683"/>
            <a:ext cx="10820400" cy="3429000"/>
          </a:xfrm>
        </p:spPr>
        <p:txBody>
          <a:bodyPr/>
          <a:lstStyle/>
          <a:p>
            <a:r>
              <a:rPr lang="uk-UA" dirty="0" smtClean="0"/>
              <a:t>Необхідно задати потрібні класи для </a:t>
            </a:r>
            <a:r>
              <a:rPr lang="en-US" dirty="0" smtClean="0"/>
              <a:t>html </a:t>
            </a:r>
            <a:r>
              <a:rPr lang="uk-UA" dirty="0" smtClean="0"/>
              <a:t>елемента, тим самим </a:t>
            </a:r>
            <a:r>
              <a:rPr lang="uk-UA" dirty="0" err="1" smtClean="0"/>
              <a:t>кастомізувавши</a:t>
            </a:r>
            <a:r>
              <a:rPr lang="uk-UA" dirty="0" smtClean="0"/>
              <a:t> його під стилі, які пропонує нам цей </a:t>
            </a:r>
            <a:r>
              <a:rPr lang="uk-UA" dirty="0" err="1" smtClean="0"/>
              <a:t>фреймворк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29132"/>
            <a:ext cx="6508328" cy="41288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72" y="2329132"/>
            <a:ext cx="8396442" cy="13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05" y="2018368"/>
            <a:ext cx="5901722" cy="33988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8" y="2717432"/>
            <a:ext cx="4766277" cy="20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58" y="560716"/>
            <a:ext cx="8822591" cy="51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1124"/>
            <a:ext cx="10412254" cy="56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Чи є конкуренти</a:t>
            </a:r>
            <a:r>
              <a:rPr lang="en-US" dirty="0" smtClean="0"/>
              <a:t>?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79" y="2143664"/>
            <a:ext cx="2381582" cy="6763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66" y="2143664"/>
            <a:ext cx="1641027" cy="676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66" y="3813261"/>
            <a:ext cx="4010585" cy="9050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257" y="3813261"/>
            <a:ext cx="307700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09" y="310551"/>
            <a:ext cx="1295581" cy="485843"/>
          </a:xfrm>
          <a:prstGeom prst="rect">
            <a:avLst/>
          </a:prstGeom>
        </p:spPr>
      </p:pic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95222" y="1166183"/>
            <a:ext cx="5378570" cy="3429000"/>
          </a:xfrm>
        </p:spPr>
        <p:txBody>
          <a:bodyPr/>
          <a:lstStyle/>
          <a:p>
            <a:r>
              <a:rPr lang="uk-UA" dirty="0" smtClean="0"/>
              <a:t>Безкоштовний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r>
              <a:rPr lang="uk-UA" dirty="0" err="1" smtClean="0"/>
              <a:t>фреймворк</a:t>
            </a:r>
            <a:r>
              <a:rPr lang="uk-UA" dirty="0" smtClean="0"/>
              <a:t> оснований на основі</a:t>
            </a:r>
            <a:r>
              <a:rPr lang="en-US" dirty="0" smtClean="0"/>
              <a:t> </a:t>
            </a:r>
            <a:r>
              <a:rPr lang="en-US" dirty="0" err="1" smtClean="0"/>
              <a:t>flexbox</a:t>
            </a:r>
            <a:r>
              <a:rPr lang="uk-UA" dirty="0" smtClean="0"/>
              <a:t> . Основною перевагою є те, що це чистий </a:t>
            </a:r>
            <a:r>
              <a:rPr lang="en-US" dirty="0" smtClean="0"/>
              <a:t>CSS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Переваги</a:t>
            </a:r>
            <a:r>
              <a:rPr lang="en-US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BULMA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Flexbox</a:t>
            </a:r>
            <a:r>
              <a:rPr lang="en-US" dirty="0" smtClean="0"/>
              <a:t>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Побудований</a:t>
            </a:r>
            <a:r>
              <a:rPr lang="ru-RU" dirty="0" smtClean="0"/>
              <a:t> </a:t>
            </a:r>
            <a:r>
              <a:rPr lang="ru-RU" dirty="0"/>
              <a:t>з</a:t>
            </a:r>
            <a:r>
              <a:rPr lang="ru-RU" dirty="0" smtClean="0"/>
              <a:t>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smtClean="0"/>
              <a:t>тому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імпортувати</a:t>
            </a:r>
            <a:r>
              <a:rPr lang="ru-RU" dirty="0" smtClean="0"/>
              <a:t> </a:t>
            </a:r>
            <a:r>
              <a:rPr lang="ru-RU" dirty="0"/>
              <a:t>все, </a:t>
            </a:r>
            <a:r>
              <a:rPr lang="ru-RU" dirty="0" err="1" smtClean="0"/>
              <a:t>що</a:t>
            </a:r>
            <a:r>
              <a:rPr lang="ru-RU" dirty="0"/>
              <a:t> </a:t>
            </a:r>
            <a:r>
              <a:rPr lang="ru-RU" dirty="0" smtClean="0"/>
              <a:t>вам </a:t>
            </a:r>
            <a:r>
              <a:rPr lang="ru-RU" dirty="0" err="1" smtClean="0"/>
              <a:t>необхідно</a:t>
            </a:r>
            <a:r>
              <a:rPr lang="en-US" dirty="0" smtClean="0"/>
              <a:t>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“</a:t>
            </a:r>
            <a:r>
              <a:rPr lang="ru-RU" dirty="0" err="1"/>
              <a:t>Fully</a:t>
            </a:r>
            <a:r>
              <a:rPr lang="ru-RU" dirty="0"/>
              <a:t> </a:t>
            </a:r>
            <a:r>
              <a:rPr lang="ru-RU" dirty="0" err="1"/>
              <a:t>responsive</a:t>
            </a:r>
            <a:r>
              <a:rPr lang="ru-RU" dirty="0"/>
              <a:t>” </a:t>
            </a:r>
            <a:r>
              <a:rPr lang="ru-RU" dirty="0" smtClean="0"/>
              <a:t>і </a:t>
            </a:r>
            <a:r>
              <a:rPr lang="ru-RU" dirty="0"/>
              <a:t>в </a:t>
            </a:r>
            <a:r>
              <a:rPr lang="ru-RU" dirty="0" smtClean="0"/>
              <a:t>першу </a:t>
            </a:r>
            <a:r>
              <a:rPr lang="ru-RU" dirty="0" err="1" smtClean="0"/>
              <a:t>чергу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корисний</a:t>
            </a:r>
            <a:r>
              <a:rPr lang="ru-RU" dirty="0" smtClean="0"/>
              <a:t> для </a:t>
            </a:r>
            <a:r>
              <a:rPr lang="ru-RU" dirty="0" err="1" smtClean="0"/>
              <a:t>мобільної</a:t>
            </a:r>
            <a:r>
              <a:rPr lang="ru-RU" dirty="0" smtClean="0"/>
              <a:t> верстки</a:t>
            </a:r>
            <a:r>
              <a:rPr lang="ru-RU" dirty="0"/>
              <a:t>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70" y="1242745"/>
            <a:ext cx="5802963" cy="1267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2" y="5340612"/>
            <a:ext cx="7602747" cy="12455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369" y="2956098"/>
            <a:ext cx="5802964" cy="15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814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341e6018-ac0a-4dfb-8409-db9e0d2550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327</Words>
  <Application>Microsoft Office PowerPoint</Application>
  <PresentationFormat>Широкий екран</PresentationFormat>
  <Paragraphs>31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Bootstrap</vt:lpstr>
      <vt:lpstr>Презентація PowerPoint</vt:lpstr>
      <vt:lpstr>Презентація PowerPoint</vt:lpstr>
      <vt:lpstr>Використання</vt:lpstr>
      <vt:lpstr>Презентація PowerPoint</vt:lpstr>
      <vt:lpstr>Презентація PowerPoint</vt:lpstr>
      <vt:lpstr>Презентація PowerPoint</vt:lpstr>
      <vt:lpstr>Чи є конкуренти?</vt:lpstr>
      <vt:lpstr>Презентація PowerPoint</vt:lpstr>
      <vt:lpstr>Презентація PowerPoint</vt:lpstr>
      <vt:lpstr>Презентація PowerPoint</vt:lpstr>
      <vt:lpstr>Приклади моїх робіт з використанням Bootstrap</vt:lpstr>
      <vt:lpstr>Переваги та недоліки</vt:lpstr>
      <vt:lpstr>Презентація PowerPoint</vt:lpstr>
    </vt:vector>
  </TitlesOfParts>
  <Company>Verint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Roman Romaniv</cp:lastModifiedBy>
  <cp:revision>9</cp:revision>
  <dcterms:created xsi:type="dcterms:W3CDTF">2018-11-02T13:55:27Z</dcterms:created>
  <dcterms:modified xsi:type="dcterms:W3CDTF">2020-10-10T16:30:12Z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