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BDF9-7278-4EDB-9647-D3D2594D2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32E207-0278-486F-AEA1-DC8E7FFC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3760A-F4D3-406F-A259-F058C6E6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3925A-2070-489D-A801-6CF71494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BBC0F-B37B-4514-A4F9-57C7B123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3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2A784-032E-4BA4-B2F2-CB1B4D2A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1DD86-63A4-4829-9A4E-87C6CA45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FDE03-1836-48CE-8FE5-3818898A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1E10F-1C09-42FB-A4BB-0529951F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8C6BA-E095-44B0-8E98-C6CDAB71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1061A3-7DBF-49E3-8042-E08C0F771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C4CCF-E62C-4E12-836C-7B4CC44BE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ECD6A-9890-4477-8D05-FE7EA3A2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AF46D-F3AD-4971-B784-926EB6FA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83996-00E9-4020-9FC9-73D91B57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D73A9-45DD-41A0-9FB9-F2846565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33767-8550-42DE-BE13-4B9DA3C4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FB477-5478-4C1C-81E4-15B1A35F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FB532-28F4-47A8-823B-73825C62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19F18-18F6-4652-B1AE-1F5F7F36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2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69BFE-9D7E-47AC-A819-564D24E9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4C2D2-40C7-4CD1-817F-76DBFEBC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E4CA-671E-456B-A5C2-9282FA6F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E6B1B-A864-48C0-8710-2EA947FB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831D7-AB91-4A53-9917-23D354F6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A4168-4251-4C48-A5AA-DCEA1EF8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7A660-2D2F-4E69-9E04-A5C406C40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4A364-4F77-472A-B94D-A6B40A8A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E1442-3384-487F-9091-A9FFB7D1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8AA6B-78A2-4563-82FC-B93F5FF0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8586A-8A76-4BEB-8FFD-47F692FF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3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DD780-8917-46E6-8BA5-A5C08B1E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7A434-2226-4EA5-8366-5D0A537D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762B2-D8F8-401D-B321-59473CE75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1528C3-B8B7-4605-996F-CF69286AF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F68E50-B873-47B9-AECB-B9810E75D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3C0152-1F35-4B8D-8AF5-7ECCB8DE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EBF942-C271-41B7-A8A4-BD5F0BC8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90BABA-F704-40AD-B945-731AA78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6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772B-AF3B-4ED6-9B14-4FB7357F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11F74-6AA7-47C0-A54E-57AEC732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5E71EE-5431-4933-85C6-9E908DCC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2ABEED-7241-4135-BA2D-245F2F29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2381E7-D7D2-4A18-974A-9BF25E55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A1A2C8-43D1-463A-A8C0-7B95F631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00AE5-9F4B-4B34-889F-3BF6A36E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69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2F22-5FFA-48B2-ABB7-BC9B387F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78AF5-8952-4B03-B18D-54C76DB3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01877-5557-4B67-A1B4-F22951EF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EAEF5-530D-4F2B-A290-73BF3CFE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5CFDE-CEDC-4412-84BC-3E8E5250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F2C2A-7DD9-457D-90EB-8E0A45D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20EF-2142-4B99-AF1B-9BF6840E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C3764-856F-49FA-9FED-1D53FA065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9C688-8389-4A40-BFA9-2C355F64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4FDFB-8463-4D7B-89E7-8E959E52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67F0F-2215-4F1C-99B3-9CD75273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42EAE-D623-441F-8614-9A702EBF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6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AA9E58-DD38-4B1B-B767-600847F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B4F0B-9FDE-41F1-9A54-51D82021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C703-FE3A-4639-A06D-6BD946E97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7C76-42D7-4BA7-A343-56286D6726A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244D7-DF23-404C-9E44-31D67E82C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13C5E-0434-479D-B398-F268F2E4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0D09-93AB-48AA-B8A0-95F82C6FB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5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7FC6F-F601-4E7C-A459-7C73228A1885}"/>
              </a:ext>
            </a:extLst>
          </p:cNvPr>
          <p:cNvSpPr txBox="1"/>
          <p:nvPr/>
        </p:nvSpPr>
        <p:spPr>
          <a:xfrm>
            <a:off x="3616795" y="2515581"/>
            <a:ext cx="49584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rial Black" panose="020B0A04020102020204" pitchFamily="34" charset="0"/>
              </a:rPr>
              <a:t>EMBODIED AI</a:t>
            </a:r>
            <a:endParaRPr lang="ko-KR" altLang="en-US" sz="5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D7B5BC-9AC2-4F9A-8CB9-2849E779C11E}"/>
              </a:ext>
            </a:extLst>
          </p:cNvPr>
          <p:cNvCxnSpPr>
            <a:cxnSpLocks/>
          </p:cNvCxnSpPr>
          <p:nvPr/>
        </p:nvCxnSpPr>
        <p:spPr>
          <a:xfrm>
            <a:off x="2391098" y="3975100"/>
            <a:ext cx="74098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E69987-C6BC-4403-8E49-7E327845727E}"/>
              </a:ext>
            </a:extLst>
          </p:cNvPr>
          <p:cNvCxnSpPr>
            <a:cxnSpLocks/>
          </p:cNvCxnSpPr>
          <p:nvPr/>
        </p:nvCxnSpPr>
        <p:spPr>
          <a:xfrm>
            <a:off x="2391098" y="2912534"/>
            <a:ext cx="117336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314761-7986-404B-9409-87007336E521}"/>
              </a:ext>
            </a:extLst>
          </p:cNvPr>
          <p:cNvCxnSpPr>
            <a:cxnSpLocks/>
          </p:cNvCxnSpPr>
          <p:nvPr/>
        </p:nvCxnSpPr>
        <p:spPr>
          <a:xfrm>
            <a:off x="8627534" y="2912534"/>
            <a:ext cx="117336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50BA0DB-66C1-4460-91C1-A632D6FDC59A}"/>
              </a:ext>
            </a:extLst>
          </p:cNvPr>
          <p:cNvCxnSpPr>
            <a:cxnSpLocks/>
          </p:cNvCxnSpPr>
          <p:nvPr/>
        </p:nvCxnSpPr>
        <p:spPr>
          <a:xfrm>
            <a:off x="2391098" y="2903222"/>
            <a:ext cx="0" cy="10718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4DCAAF-72CA-42C9-B8E4-CA4DD0087219}"/>
              </a:ext>
            </a:extLst>
          </p:cNvPr>
          <p:cNvCxnSpPr>
            <a:cxnSpLocks/>
          </p:cNvCxnSpPr>
          <p:nvPr/>
        </p:nvCxnSpPr>
        <p:spPr>
          <a:xfrm>
            <a:off x="9800903" y="2912534"/>
            <a:ext cx="0" cy="10718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2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545007C3-F08F-4F67-BE1A-008F1F8F3EC2}"/>
              </a:ext>
            </a:extLst>
          </p:cNvPr>
          <p:cNvSpPr/>
          <p:nvPr/>
        </p:nvSpPr>
        <p:spPr>
          <a:xfrm>
            <a:off x="396240" y="1158240"/>
            <a:ext cx="11399520" cy="569976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14A9F-0272-4972-BFEE-3977F23FD958}"/>
              </a:ext>
            </a:extLst>
          </p:cNvPr>
          <p:cNvSpPr txBox="1"/>
          <p:nvPr/>
        </p:nvSpPr>
        <p:spPr>
          <a:xfrm>
            <a:off x="4027164" y="296466"/>
            <a:ext cx="41376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endParaRPr lang="ko-KR" altLang="en-US" sz="5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45B212-4E27-49AF-A460-51F431BC0492}"/>
              </a:ext>
            </a:extLst>
          </p:cNvPr>
          <p:cNvSpPr/>
          <p:nvPr/>
        </p:nvSpPr>
        <p:spPr>
          <a:xfrm>
            <a:off x="2240280" y="2068516"/>
            <a:ext cx="7772400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57761-0725-49DC-8169-29F42154E8E3}"/>
              </a:ext>
            </a:extLst>
          </p:cNvPr>
          <p:cNvSpPr txBox="1"/>
          <p:nvPr/>
        </p:nvSpPr>
        <p:spPr>
          <a:xfrm>
            <a:off x="5233087" y="2068516"/>
            <a:ext cx="1733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Introduction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40BA06-D88B-4C34-8F90-BE26383298E7}"/>
              </a:ext>
            </a:extLst>
          </p:cNvPr>
          <p:cNvSpPr/>
          <p:nvPr/>
        </p:nvSpPr>
        <p:spPr>
          <a:xfrm>
            <a:off x="2240271" y="3186908"/>
            <a:ext cx="7772400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08268-F869-49B8-AA72-C7293411F73E}"/>
              </a:ext>
            </a:extLst>
          </p:cNvPr>
          <p:cNvSpPr txBox="1"/>
          <p:nvPr/>
        </p:nvSpPr>
        <p:spPr>
          <a:xfrm>
            <a:off x="4651197" y="3186908"/>
            <a:ext cx="2897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Features of Simulator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37B330-F2CF-46BC-B820-49D5A29660F3}"/>
              </a:ext>
            </a:extLst>
          </p:cNvPr>
          <p:cNvSpPr/>
          <p:nvPr/>
        </p:nvSpPr>
        <p:spPr>
          <a:xfrm>
            <a:off x="2236440" y="4238952"/>
            <a:ext cx="7772400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EFBEF-7B75-4983-AE1A-B616F18AEB3E}"/>
              </a:ext>
            </a:extLst>
          </p:cNvPr>
          <p:cNvSpPr txBox="1"/>
          <p:nvPr/>
        </p:nvSpPr>
        <p:spPr>
          <a:xfrm>
            <a:off x="4451640" y="4238952"/>
            <a:ext cx="328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Comparison of Simulator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84AD41-DB64-4DA5-B7A7-9EE97E2B3087}"/>
              </a:ext>
            </a:extLst>
          </p:cNvPr>
          <p:cNvSpPr/>
          <p:nvPr/>
        </p:nvSpPr>
        <p:spPr>
          <a:xfrm>
            <a:off x="2236440" y="5324070"/>
            <a:ext cx="7772400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95675-38C9-4541-AD76-E3069DF01741}"/>
              </a:ext>
            </a:extLst>
          </p:cNvPr>
          <p:cNvSpPr txBox="1"/>
          <p:nvPr/>
        </p:nvSpPr>
        <p:spPr>
          <a:xfrm>
            <a:off x="5048918" y="5324070"/>
            <a:ext cx="209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Research Tasks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DBF32B-6AD5-4AAC-B80B-B20B834F0BB8}"/>
              </a:ext>
            </a:extLst>
          </p:cNvPr>
          <p:cNvGrpSpPr/>
          <p:nvPr/>
        </p:nvGrpSpPr>
        <p:grpSpPr>
          <a:xfrm>
            <a:off x="2029810" y="2000250"/>
            <a:ext cx="556829" cy="501650"/>
            <a:chOff x="2029810" y="2069181"/>
            <a:chExt cx="556829" cy="50165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27E39F5-CABB-45EF-A5AA-C432565D77A2}"/>
                </a:ext>
              </a:extLst>
            </p:cNvPr>
            <p:cNvSpPr/>
            <p:nvPr/>
          </p:nvSpPr>
          <p:spPr>
            <a:xfrm>
              <a:off x="2057400" y="2069181"/>
              <a:ext cx="501650" cy="5016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1C01A7-2B5B-4923-B5A0-76D22B3F20C4}"/>
                </a:ext>
              </a:extLst>
            </p:cNvPr>
            <p:cNvSpPr txBox="1"/>
            <p:nvPr/>
          </p:nvSpPr>
          <p:spPr>
            <a:xfrm>
              <a:off x="2029810" y="2122684"/>
              <a:ext cx="55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01</a:t>
              </a:r>
              <a:endParaRPr lang="ko-KR" altLang="en-US" spc="-15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B69E20-AEEB-447E-8CC9-34258548E8BA}"/>
              </a:ext>
            </a:extLst>
          </p:cNvPr>
          <p:cNvGrpSpPr/>
          <p:nvPr/>
        </p:nvGrpSpPr>
        <p:grpSpPr>
          <a:xfrm>
            <a:off x="2029808" y="3131058"/>
            <a:ext cx="556829" cy="501650"/>
            <a:chOff x="2029808" y="3131058"/>
            <a:chExt cx="556829" cy="50165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27A92B2-149E-4A73-A469-00DBFD64171F}"/>
                </a:ext>
              </a:extLst>
            </p:cNvPr>
            <p:cNvSpPr/>
            <p:nvPr/>
          </p:nvSpPr>
          <p:spPr>
            <a:xfrm>
              <a:off x="2057399" y="3131058"/>
              <a:ext cx="501650" cy="5016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EE2EF0-111E-4D0E-AFA3-F0B6252FA205}"/>
                </a:ext>
              </a:extLst>
            </p:cNvPr>
            <p:cNvSpPr txBox="1"/>
            <p:nvPr/>
          </p:nvSpPr>
          <p:spPr>
            <a:xfrm>
              <a:off x="2029808" y="3184096"/>
              <a:ext cx="55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02</a:t>
              </a:r>
              <a:endParaRPr lang="ko-KR" altLang="en-US" spc="-15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29F801F-3D17-4B1E-8CAF-867BA754A803}"/>
              </a:ext>
            </a:extLst>
          </p:cNvPr>
          <p:cNvGrpSpPr/>
          <p:nvPr/>
        </p:nvGrpSpPr>
        <p:grpSpPr>
          <a:xfrm>
            <a:off x="2029808" y="4185976"/>
            <a:ext cx="556829" cy="501650"/>
            <a:chOff x="2029808" y="4185976"/>
            <a:chExt cx="556829" cy="50165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D5C0B2E-B384-4047-8963-C4A51A895792}"/>
                </a:ext>
              </a:extLst>
            </p:cNvPr>
            <p:cNvSpPr/>
            <p:nvPr/>
          </p:nvSpPr>
          <p:spPr>
            <a:xfrm>
              <a:off x="2057399" y="4185976"/>
              <a:ext cx="501650" cy="5016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FBBF20-FC3D-474F-8FB0-8CDDC474B43F}"/>
                </a:ext>
              </a:extLst>
            </p:cNvPr>
            <p:cNvSpPr txBox="1"/>
            <p:nvPr/>
          </p:nvSpPr>
          <p:spPr>
            <a:xfrm>
              <a:off x="2029808" y="4235486"/>
              <a:ext cx="55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</a:t>
              </a:r>
              <a:endParaRPr lang="ko-KR" altLang="en-US" spc="-15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0D4FB40-2F2A-4B2A-8180-72D42F0BF69A}"/>
              </a:ext>
            </a:extLst>
          </p:cNvPr>
          <p:cNvGrpSpPr/>
          <p:nvPr/>
        </p:nvGrpSpPr>
        <p:grpSpPr>
          <a:xfrm>
            <a:off x="2029808" y="5271163"/>
            <a:ext cx="556829" cy="501650"/>
            <a:chOff x="2029808" y="5271163"/>
            <a:chExt cx="556829" cy="50165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30DEB6A-8EC1-4D26-970C-56C7E50C4B03}"/>
                </a:ext>
              </a:extLst>
            </p:cNvPr>
            <p:cNvSpPr/>
            <p:nvPr/>
          </p:nvSpPr>
          <p:spPr>
            <a:xfrm>
              <a:off x="2057400" y="5271163"/>
              <a:ext cx="501650" cy="5016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FEE6DD-D0B7-456D-93EC-0A11AE41D82D}"/>
                </a:ext>
              </a:extLst>
            </p:cNvPr>
            <p:cNvSpPr txBox="1"/>
            <p:nvPr/>
          </p:nvSpPr>
          <p:spPr>
            <a:xfrm>
              <a:off x="2029808" y="5335325"/>
              <a:ext cx="55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04</a:t>
              </a:r>
              <a:endParaRPr lang="ko-KR" altLang="en-US" spc="-15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AC3A0-97B9-43D4-BD99-6AC3B28A2776}"/>
              </a:ext>
            </a:extLst>
          </p:cNvPr>
          <p:cNvSpPr txBox="1"/>
          <p:nvPr/>
        </p:nvSpPr>
        <p:spPr>
          <a:xfrm>
            <a:off x="4718890" y="2487964"/>
            <a:ext cx="2807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:: Embodied AI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대한 연구 동향</a:t>
            </a:r>
            <a:endParaRPr lang="en-US" altLang="ko-KR" sz="15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4DA19D-941C-4857-8942-260BACD248C5}"/>
              </a:ext>
            </a:extLst>
          </p:cNvPr>
          <p:cNvSpPr txBox="1"/>
          <p:nvPr/>
        </p:nvSpPr>
        <p:spPr>
          <a:xfrm>
            <a:off x="3672134" y="3606356"/>
            <a:ext cx="49010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:: Embodied AI Simulator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평가하는 </a:t>
            </a:r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7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가지</a:t>
            </a:r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3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가지 특징들</a:t>
            </a:r>
            <a:endParaRPr lang="en-US" altLang="ko-KR" sz="15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732B5B-6596-413E-BF84-8EBA67F7082B}"/>
              </a:ext>
            </a:extLst>
          </p:cNvPr>
          <p:cNvSpPr txBox="1"/>
          <p:nvPr/>
        </p:nvSpPr>
        <p:spPr>
          <a:xfrm>
            <a:off x="3723438" y="4658400"/>
            <a:ext cx="47984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:: Embodied AI 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분야에 사용되는 </a:t>
            </a:r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Simulator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들의 비교</a:t>
            </a:r>
            <a:endParaRPr lang="en-US" altLang="ko-KR" sz="15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9CC4FD-061E-4EB1-9FE9-5E15619E8A2B}"/>
              </a:ext>
            </a:extLst>
          </p:cNvPr>
          <p:cNvSpPr txBox="1"/>
          <p:nvPr/>
        </p:nvSpPr>
        <p:spPr>
          <a:xfrm>
            <a:off x="4520133" y="5743520"/>
            <a:ext cx="32050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:: Embodied AI 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분야의 주요 연구 과제</a:t>
            </a:r>
            <a:endParaRPr lang="en-US" altLang="ko-KR" sz="15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9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7FC6F-F601-4E7C-A459-7C73228A1885}"/>
              </a:ext>
            </a:extLst>
          </p:cNvPr>
          <p:cNvSpPr txBox="1"/>
          <p:nvPr/>
        </p:nvSpPr>
        <p:spPr>
          <a:xfrm>
            <a:off x="934555" y="1916141"/>
            <a:ext cx="13901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endParaRPr lang="ko-KR" altLang="en-US" sz="7000" spc="-3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AB2C7-4C04-4B59-BBD5-80553B00D615}"/>
              </a:ext>
            </a:extLst>
          </p:cNvPr>
          <p:cNvSpPr txBox="1"/>
          <p:nvPr/>
        </p:nvSpPr>
        <p:spPr>
          <a:xfrm>
            <a:off x="985049" y="3154680"/>
            <a:ext cx="25119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Introduction</a:t>
            </a:r>
            <a:endParaRPr lang="ko-KR" altLang="en-US" sz="30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44A4F-7E39-4F83-A47A-DD42B751BE06}"/>
              </a:ext>
            </a:extLst>
          </p:cNvPr>
          <p:cNvSpPr txBox="1"/>
          <p:nvPr/>
        </p:nvSpPr>
        <p:spPr>
          <a:xfrm>
            <a:off x="985049" y="3671963"/>
            <a:ext cx="2807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:: Embodied AI</a:t>
            </a:r>
            <a:r>
              <a:rPr lang="ko-KR" altLang="en-US" sz="15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대한 연구 동향</a:t>
            </a:r>
            <a:endParaRPr lang="en-US" altLang="ko-KR" sz="15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FC04D8-4829-4AD4-BB46-A0C0BC374B74}"/>
              </a:ext>
            </a:extLst>
          </p:cNvPr>
          <p:cNvCxnSpPr>
            <a:cxnSpLocks/>
          </p:cNvCxnSpPr>
          <p:nvPr/>
        </p:nvCxnSpPr>
        <p:spPr>
          <a:xfrm>
            <a:off x="3496955" y="3429000"/>
            <a:ext cx="74098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4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9D797B1E-9144-4E5A-A52E-E5193111D748}"/>
              </a:ext>
            </a:extLst>
          </p:cNvPr>
          <p:cNvSpPr/>
          <p:nvPr/>
        </p:nvSpPr>
        <p:spPr>
          <a:xfrm>
            <a:off x="0" y="609600"/>
            <a:ext cx="2956560" cy="6248400"/>
          </a:xfrm>
          <a:prstGeom prst="round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84568-96C2-4E51-AACB-A50106CFC584}"/>
              </a:ext>
            </a:extLst>
          </p:cNvPr>
          <p:cNvSpPr txBox="1"/>
          <p:nvPr/>
        </p:nvSpPr>
        <p:spPr>
          <a:xfrm>
            <a:off x="3164369" y="609600"/>
            <a:ext cx="1563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타이틀제목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1005EA-E24B-48A1-81EC-53842C69B658}"/>
              </a:ext>
            </a:extLst>
          </p:cNvPr>
          <p:cNvSpPr/>
          <p:nvPr/>
        </p:nvSpPr>
        <p:spPr>
          <a:xfrm>
            <a:off x="-67733" y="1869440"/>
            <a:ext cx="2817421" cy="2923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7843D-470D-40BC-81E0-2C30CBFBFC19}"/>
              </a:ext>
            </a:extLst>
          </p:cNvPr>
          <p:cNvSpPr txBox="1"/>
          <p:nvPr/>
        </p:nvSpPr>
        <p:spPr>
          <a:xfrm>
            <a:off x="1353986" y="1869440"/>
            <a:ext cx="1395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1. Introduction</a:t>
            </a:r>
            <a:endParaRPr lang="ko-KR" altLang="en-US" sz="13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4AB94-6BD0-4777-BD83-6C5B4B6942D3}"/>
              </a:ext>
            </a:extLst>
          </p:cNvPr>
          <p:cNvSpPr txBox="1"/>
          <p:nvPr/>
        </p:nvSpPr>
        <p:spPr>
          <a:xfrm>
            <a:off x="600574" y="2448272"/>
            <a:ext cx="21491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2. Features of Simulator</a:t>
            </a:r>
            <a:endParaRPr lang="ko-KR" altLang="en-US" sz="13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859CB-4C77-481F-8B20-BAC64F23A72E}"/>
              </a:ext>
            </a:extLst>
          </p:cNvPr>
          <p:cNvSpPr txBox="1"/>
          <p:nvPr/>
        </p:nvSpPr>
        <p:spPr>
          <a:xfrm>
            <a:off x="346530" y="3027104"/>
            <a:ext cx="24031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 Comparison of Simulator</a:t>
            </a:r>
            <a:endParaRPr lang="ko-KR" altLang="en-US" sz="13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EB5C7-EA6E-44F6-A8EC-CDBA331A56F2}"/>
              </a:ext>
            </a:extLst>
          </p:cNvPr>
          <p:cNvSpPr txBox="1"/>
          <p:nvPr/>
        </p:nvSpPr>
        <p:spPr>
          <a:xfrm>
            <a:off x="1118665" y="3605936"/>
            <a:ext cx="16310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4. Research Tasks</a:t>
            </a:r>
            <a:endParaRPr lang="ko-KR" altLang="en-US" sz="13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0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나눔스퀘어OTF</vt:lpstr>
      <vt:lpstr>나눔스퀘어OTF ExtraBold</vt:lpstr>
      <vt:lpstr>나눔스퀘어OTF_ac ExtraBold</vt:lpstr>
      <vt:lpstr>맑은 고딕</vt:lpstr>
      <vt:lpstr>휴먼둥근헤드라인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Jeong</dc:creator>
  <cp:lastModifiedBy>Byeon Min Jeong</cp:lastModifiedBy>
  <cp:revision>6</cp:revision>
  <dcterms:created xsi:type="dcterms:W3CDTF">2022-07-15T00:29:59Z</dcterms:created>
  <dcterms:modified xsi:type="dcterms:W3CDTF">2022-07-15T01:05:07Z</dcterms:modified>
</cp:coreProperties>
</file>