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79" r:id="rId6"/>
    <p:sldId id="257" r:id="rId7"/>
    <p:sldId id="281" r:id="rId8"/>
    <p:sldId id="283" r:id="rId9"/>
    <p:sldId id="284" r:id="rId10"/>
    <p:sldId id="285" r:id="rId11"/>
    <p:sldId id="286" r:id="rId12"/>
    <p:sldId id="297" r:id="rId13"/>
    <p:sldId id="298" r:id="rId14"/>
    <p:sldId id="287" r:id="rId15"/>
    <p:sldId id="288" r:id="rId16"/>
    <p:sldId id="289" r:id="rId17"/>
    <p:sldId id="270" r:id="rId18"/>
    <p:sldId id="300" r:id="rId19"/>
    <p:sldId id="301" r:id="rId20"/>
    <p:sldId id="29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126"/>
    <a:srgbClr val="3C971B"/>
    <a:srgbClr val="1B356D"/>
    <a:srgbClr val="8B1AFB"/>
    <a:srgbClr val="502D93"/>
    <a:srgbClr val="F7E96C"/>
    <a:srgbClr val="7F7F7F"/>
    <a:srgbClr val="C00000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87192-56A1-4A41-B9EE-9624EE1B0B71}" v="77" dt="2020-11-22T22:19:27.587"/>
    <p1510:client id="{99D59D12-1EF5-4258-81E7-69792E64B619}" v="7" dt="2020-11-22T22:24:58.463"/>
    <p1510:client id="{9B71159F-D079-4F7B-BBC8-AE3DDE20BB81}" v="27" dt="2020-11-16T20:45:27.948"/>
    <p1510:client id="{DDBB775F-D68A-4F6C-863F-988DE9C1C9C7}" v="474" dt="2020-11-16T20:17:21.782"/>
    <p1510:client id="{E75F5C17-D4E5-4F76-8C3E-6BAD1C144B3D}" v="1" dt="2020-11-15T23:41:57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2848" autoAdjust="0"/>
  </p:normalViewPr>
  <p:slideViewPr>
    <p:cSldViewPr snapToGrid="0">
      <p:cViewPr varScale="1">
        <p:scale>
          <a:sx n="62" d="100"/>
          <a:sy n="62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D" userId="e8efdd4b-e483-44c7-b9d5-9a6073ecec70" providerId="ADAL" clId="{E75F5C17-D4E5-4F76-8C3E-6BAD1C144B3D}"/>
    <pc:docChg chg="undo custSel modSld">
      <pc:chgData name="Matthew D" userId="e8efdd4b-e483-44c7-b9d5-9a6073ecec70" providerId="ADAL" clId="{E75F5C17-D4E5-4F76-8C3E-6BAD1C144B3D}" dt="2020-11-15T23:47:06.502" v="90" actId="1076"/>
      <pc:docMkLst>
        <pc:docMk/>
      </pc:docMkLst>
      <pc:sldChg chg="modSp mod">
        <pc:chgData name="Matthew D" userId="e8efdd4b-e483-44c7-b9d5-9a6073ecec70" providerId="ADAL" clId="{E75F5C17-D4E5-4F76-8C3E-6BAD1C144B3D}" dt="2020-11-15T23:47:06.502" v="90" actId="1076"/>
        <pc:sldMkLst>
          <pc:docMk/>
          <pc:sldMk cId="2615313165" sldId="256"/>
        </pc:sldMkLst>
        <pc:picChg chg="mod">
          <ac:chgData name="Matthew D" userId="e8efdd4b-e483-44c7-b9d5-9a6073ecec70" providerId="ADAL" clId="{E75F5C17-D4E5-4F76-8C3E-6BAD1C144B3D}" dt="2020-11-15T23:47:06.502" v="90" actId="1076"/>
          <ac:picMkLst>
            <pc:docMk/>
            <pc:sldMk cId="2615313165" sldId="256"/>
            <ac:picMk id="5" creationId="{7B6379BC-8EBE-4D87-8F53-8EAAA7D78183}"/>
          </ac:picMkLst>
        </pc:picChg>
      </pc:sldChg>
      <pc:sldChg chg="modSp mod">
        <pc:chgData name="Matthew D" userId="e8efdd4b-e483-44c7-b9d5-9a6073ecec70" providerId="ADAL" clId="{E75F5C17-D4E5-4F76-8C3E-6BAD1C144B3D}" dt="2020-11-15T23:40:28.944" v="4" actId="20577"/>
        <pc:sldMkLst>
          <pc:docMk/>
          <pc:sldMk cId="1828311654" sldId="258"/>
        </pc:sldMkLst>
        <pc:spChg chg="mod">
          <ac:chgData name="Matthew D" userId="e8efdd4b-e483-44c7-b9d5-9a6073ecec70" providerId="ADAL" clId="{E75F5C17-D4E5-4F76-8C3E-6BAD1C144B3D}" dt="2020-11-15T23:40:28.944" v="4" actId="20577"/>
          <ac:spMkLst>
            <pc:docMk/>
            <pc:sldMk cId="1828311654" sldId="258"/>
            <ac:spMk id="3" creationId="{8FFD2D2C-6B0E-438E-81B7-76CFAD58524C}"/>
          </ac:spMkLst>
        </pc:spChg>
      </pc:sldChg>
      <pc:sldChg chg="modSp mod">
        <pc:chgData name="Matthew D" userId="e8efdd4b-e483-44c7-b9d5-9a6073ecec70" providerId="ADAL" clId="{E75F5C17-D4E5-4F76-8C3E-6BAD1C144B3D}" dt="2020-11-15T23:44:52.670" v="87" actId="20577"/>
        <pc:sldMkLst>
          <pc:docMk/>
          <pc:sldMk cId="3960624552" sldId="279"/>
        </pc:sldMkLst>
        <pc:spChg chg="mod">
          <ac:chgData name="Matthew D" userId="e8efdd4b-e483-44c7-b9d5-9a6073ecec70" providerId="ADAL" clId="{E75F5C17-D4E5-4F76-8C3E-6BAD1C144B3D}" dt="2020-11-15T23:44:52.670" v="87" actId="20577"/>
          <ac:spMkLst>
            <pc:docMk/>
            <pc:sldMk cId="3960624552" sldId="279"/>
            <ac:spMk id="3" creationId="{798AC906-DDE1-4CDA-B82A-1BA83E0EAB11}"/>
          </ac:spMkLst>
        </pc:spChg>
      </pc:sldChg>
      <pc:sldChg chg="modSp mod">
        <pc:chgData name="Matthew D" userId="e8efdd4b-e483-44c7-b9d5-9a6073ecec70" providerId="ADAL" clId="{E75F5C17-D4E5-4F76-8C3E-6BAD1C144B3D}" dt="2020-11-15T23:45:08.566" v="89" actId="20577"/>
        <pc:sldMkLst>
          <pc:docMk/>
          <pc:sldMk cId="3782357375" sldId="280"/>
        </pc:sldMkLst>
        <pc:spChg chg="mod">
          <ac:chgData name="Matthew D" userId="e8efdd4b-e483-44c7-b9d5-9a6073ecec70" providerId="ADAL" clId="{E75F5C17-D4E5-4F76-8C3E-6BAD1C144B3D}" dt="2020-11-15T23:45:08.566" v="89" actId="20577"/>
          <ac:spMkLst>
            <pc:docMk/>
            <pc:sldMk cId="3782357375" sldId="280"/>
            <ac:spMk id="3" creationId="{1D026543-B7D2-4CDC-B521-C85F41F6DBFE}"/>
          </ac:spMkLst>
        </pc:spChg>
      </pc:sldChg>
      <pc:sldChg chg="modSp mod">
        <pc:chgData name="Matthew D" userId="e8efdd4b-e483-44c7-b9d5-9a6073ecec70" providerId="ADAL" clId="{E75F5C17-D4E5-4F76-8C3E-6BAD1C144B3D}" dt="2020-11-15T23:42:03.467" v="75" actId="1076"/>
        <pc:sldMkLst>
          <pc:docMk/>
          <pc:sldMk cId="3267579326" sldId="297"/>
        </pc:sldMkLst>
        <pc:spChg chg="mod">
          <ac:chgData name="Matthew D" userId="e8efdd4b-e483-44c7-b9d5-9a6073ecec70" providerId="ADAL" clId="{E75F5C17-D4E5-4F76-8C3E-6BAD1C144B3D}" dt="2020-11-15T23:40:47.821" v="15" actId="20577"/>
          <ac:spMkLst>
            <pc:docMk/>
            <pc:sldMk cId="3267579326" sldId="297"/>
            <ac:spMk id="2" creationId="{6D76D310-BBF1-4205-8983-D51C096E2BF2}"/>
          </ac:spMkLst>
        </pc:spChg>
        <pc:spChg chg="mod">
          <ac:chgData name="Matthew D" userId="e8efdd4b-e483-44c7-b9d5-9a6073ecec70" providerId="ADAL" clId="{E75F5C17-D4E5-4F76-8C3E-6BAD1C144B3D}" dt="2020-11-15T23:41:58.239" v="74" actId="20577"/>
          <ac:spMkLst>
            <pc:docMk/>
            <pc:sldMk cId="3267579326" sldId="297"/>
            <ac:spMk id="3" creationId="{2CD1780A-3937-49BA-B380-F8615E9F75F8}"/>
          </ac:spMkLst>
        </pc:spChg>
        <pc:picChg chg="mod">
          <ac:chgData name="Matthew D" userId="e8efdd4b-e483-44c7-b9d5-9a6073ecec70" providerId="ADAL" clId="{E75F5C17-D4E5-4F76-8C3E-6BAD1C144B3D}" dt="2020-11-15T23:42:03.467" v="75" actId="1076"/>
          <ac:picMkLst>
            <pc:docMk/>
            <pc:sldMk cId="3267579326" sldId="297"/>
            <ac:picMk id="5" creationId="{2DE90971-2D6D-46C8-864A-301FE262F7CD}"/>
          </ac:picMkLst>
        </pc:picChg>
      </pc:sldChg>
    </pc:docChg>
  </pc:docChgLst>
  <pc:docChgLst>
    <pc:chgData name="Pettyjohn,Scott Michael" userId="S::smpett03@louisville.edu::c1cf38a2-c996-4bc4-9179-bb50facae73d" providerId="AD" clId="Web-{99D59D12-1EF5-4258-81E7-69792E64B619}"/>
    <pc:docChg chg="modSld">
      <pc:chgData name="Pettyjohn,Scott Michael" userId="S::smpett03@louisville.edu::c1cf38a2-c996-4bc4-9179-bb50facae73d" providerId="AD" clId="Web-{99D59D12-1EF5-4258-81E7-69792E64B619}" dt="2020-11-22T22:24:58.463" v="6" actId="20577"/>
      <pc:docMkLst>
        <pc:docMk/>
      </pc:docMkLst>
      <pc:sldChg chg="modSp">
        <pc:chgData name="Pettyjohn,Scott Michael" userId="S::smpett03@louisville.edu::c1cf38a2-c996-4bc4-9179-bb50facae73d" providerId="AD" clId="Web-{99D59D12-1EF5-4258-81E7-69792E64B619}" dt="2020-11-22T22:24:58.463" v="6" actId="20577"/>
        <pc:sldMkLst>
          <pc:docMk/>
          <pc:sldMk cId="3960624552" sldId="279"/>
        </pc:sldMkLst>
        <pc:graphicFrameChg chg="modGraphic">
          <ac:chgData name="Pettyjohn,Scott Michael" userId="S::smpett03@louisville.edu::c1cf38a2-c996-4bc4-9179-bb50facae73d" providerId="AD" clId="Web-{99D59D12-1EF5-4258-81E7-69792E64B619}" dt="2020-11-22T22:24:58.463" v="6" actId="20577"/>
          <ac:graphicFrameMkLst>
            <pc:docMk/>
            <pc:sldMk cId="3960624552" sldId="279"/>
            <ac:graphicFrameMk id="5" creationId="{CA5266D0-4621-461E-BBDD-7578A40B483F}"/>
          </ac:graphicFrameMkLst>
        </pc:graphicFrameChg>
      </pc:sldChg>
    </pc:docChg>
  </pc:docChgLst>
  <pc:docChgLst>
    <pc:chgData name="Pettyjohn,Scott Michael" userId="S::smpett03@louisville.edu::c1cf38a2-c996-4bc4-9179-bb50facae73d" providerId="AD" clId="Web-{DDBB775F-D68A-4F6C-863F-988DE9C1C9C7}"/>
    <pc:docChg chg="addSld delSld modSld">
      <pc:chgData name="Pettyjohn,Scott Michael" userId="S::smpett03@louisville.edu::c1cf38a2-c996-4bc4-9179-bb50facae73d" providerId="AD" clId="Web-{DDBB775F-D68A-4F6C-863F-988DE9C1C9C7}" dt="2020-11-16T20:17:21.782" v="472" actId="1076"/>
      <pc:docMkLst>
        <pc:docMk/>
      </pc:docMkLst>
      <pc:sldChg chg="addSp delSp modSp">
        <pc:chgData name="Pettyjohn,Scott Michael" userId="S::smpett03@louisville.edu::c1cf38a2-c996-4bc4-9179-bb50facae73d" providerId="AD" clId="Web-{DDBB775F-D68A-4F6C-863F-988DE9C1C9C7}" dt="2020-11-16T20:17:21.782" v="472" actId="1076"/>
        <pc:sldMkLst>
          <pc:docMk/>
          <pc:sldMk cId="932473158" sldId="257"/>
        </pc:sldMkLst>
        <pc:spChg chg="mod">
          <ac:chgData name="Pettyjohn,Scott Michael" userId="S::smpett03@louisville.edu::c1cf38a2-c996-4bc4-9179-bb50facae73d" providerId="AD" clId="Web-{DDBB775F-D68A-4F6C-863F-988DE9C1C9C7}" dt="2020-11-16T20:17:21.782" v="472" actId="1076"/>
          <ac:spMkLst>
            <pc:docMk/>
            <pc:sldMk cId="932473158" sldId="257"/>
            <ac:spMk id="2" creationId="{19BC6B47-D404-43DB-9BE2-2F8E2BC62450}"/>
          </ac:spMkLst>
        </pc:spChg>
        <pc:spChg chg="add del mod">
          <ac:chgData name="Pettyjohn,Scott Michael" userId="S::smpett03@louisville.edu::c1cf38a2-c996-4bc4-9179-bb50facae73d" providerId="AD" clId="Web-{DDBB775F-D68A-4F6C-863F-988DE9C1C9C7}" dt="2020-11-16T19:44:25.610" v="30"/>
          <ac:spMkLst>
            <pc:docMk/>
            <pc:sldMk cId="932473158" sldId="257"/>
            <ac:spMk id="400" creationId="{F3B1659B-EF24-44CD-A641-B65561363BD9}"/>
          </ac:spMkLst>
        </pc:spChg>
        <pc:spChg chg="add mod">
          <ac:chgData name="Pettyjohn,Scott Michael" userId="S::smpett03@louisville.edu::c1cf38a2-c996-4bc4-9179-bb50facae73d" providerId="AD" clId="Web-{DDBB775F-D68A-4F6C-863F-988DE9C1C9C7}" dt="2020-11-16T19:50:23.266" v="279" actId="14100"/>
          <ac:spMkLst>
            <pc:docMk/>
            <pc:sldMk cId="932473158" sldId="257"/>
            <ac:spMk id="402" creationId="{E1D50708-287A-4865-B953-5987F424ADD1}"/>
          </ac:spMkLst>
        </pc:spChg>
        <pc:spChg chg="add del mod">
          <ac:chgData name="Pettyjohn,Scott Michael" userId="S::smpett03@louisville.edu::c1cf38a2-c996-4bc4-9179-bb50facae73d" providerId="AD" clId="Web-{DDBB775F-D68A-4F6C-863F-988DE9C1C9C7}" dt="2020-11-16T19:52:45.750" v="317"/>
          <ac:spMkLst>
            <pc:docMk/>
            <pc:sldMk cId="932473158" sldId="257"/>
            <ac:spMk id="1407" creationId="{9879FD5A-7284-45F9-A7FD-9C50A4BD8A95}"/>
          </ac:spMkLst>
        </pc:spChg>
        <pc:spChg chg="add del mod">
          <ac:chgData name="Pettyjohn,Scott Michael" userId="S::smpett03@louisville.edu::c1cf38a2-c996-4bc4-9179-bb50facae73d" providerId="AD" clId="Web-{DDBB775F-D68A-4F6C-863F-988DE9C1C9C7}" dt="2020-11-16T19:50:07.500" v="275"/>
          <ac:spMkLst>
            <pc:docMk/>
            <pc:sldMk cId="932473158" sldId="257"/>
            <ac:spMk id="1409" creationId="{8CE59964-2EBD-4E2F-A079-CD6A6971A657}"/>
          </ac:spMkLst>
        </pc:spChg>
        <pc:graphicFrameChg chg="del mod modGraphic">
          <ac:chgData name="Pettyjohn,Scott Michael" userId="S::smpett03@louisville.edu::c1cf38a2-c996-4bc4-9179-bb50facae73d" providerId="AD" clId="Web-{DDBB775F-D68A-4F6C-863F-988DE9C1C9C7}" dt="2020-11-16T19:49:40.500" v="271"/>
          <ac:graphicFrameMkLst>
            <pc:docMk/>
            <pc:sldMk cId="932473158" sldId="257"/>
            <ac:graphicFrameMk id="5" creationId="{A1B2C76D-8827-4F81-A286-480F1993D85E}"/>
          </ac:graphicFrameMkLst>
        </pc:graphicFrameChg>
        <pc:graphicFrameChg chg="add del mod modGraphic">
          <ac:chgData name="Pettyjohn,Scott Michael" userId="S::smpett03@louisville.edu::c1cf38a2-c996-4bc4-9179-bb50facae73d" providerId="AD" clId="Web-{DDBB775F-D68A-4F6C-863F-988DE9C1C9C7}" dt="2020-11-16T19:53:24.282" v="319"/>
          <ac:graphicFrameMkLst>
            <pc:docMk/>
            <pc:sldMk cId="932473158" sldId="257"/>
            <ac:graphicFrameMk id="1410" creationId="{42D4D636-3A2D-46A7-B6DF-B9A087B2FAA9}"/>
          </ac:graphicFrameMkLst>
        </pc:graphicFrameChg>
        <pc:graphicFrameChg chg="add mod modGraphic">
          <ac:chgData name="Pettyjohn,Scott Michael" userId="S::smpett03@louisville.edu::c1cf38a2-c996-4bc4-9179-bb50facae73d" providerId="AD" clId="Web-{DDBB775F-D68A-4F6C-863F-988DE9C1C9C7}" dt="2020-11-16T19:54:27.313" v="325" actId="1076"/>
          <ac:graphicFrameMkLst>
            <pc:docMk/>
            <pc:sldMk cId="932473158" sldId="257"/>
            <ac:graphicFrameMk id="1605" creationId="{79F2A7D1-D82F-4824-BB09-F58FD748E9B4}"/>
          </ac:graphicFrameMkLst>
        </pc:graphicFrameChg>
      </pc:sldChg>
      <pc:sldChg chg="addSp delSp modSp mod setBg">
        <pc:chgData name="Pettyjohn,Scott Michael" userId="S::smpett03@louisville.edu::c1cf38a2-c996-4bc4-9179-bb50facae73d" providerId="AD" clId="Web-{DDBB775F-D68A-4F6C-863F-988DE9C1C9C7}" dt="2020-11-16T20:16:23.313" v="470" actId="20577"/>
        <pc:sldMkLst>
          <pc:docMk/>
          <pc:sldMk cId="1828311654" sldId="258"/>
        </pc:sldMkLst>
        <pc:spChg chg="mod">
          <ac:chgData name="Pettyjohn,Scott Michael" userId="S::smpett03@louisville.edu::c1cf38a2-c996-4bc4-9179-bb50facae73d" providerId="AD" clId="Web-{DDBB775F-D68A-4F6C-863F-988DE9C1C9C7}" dt="2020-11-16T20:08:19.485" v="418" actId="20577"/>
          <ac:spMkLst>
            <pc:docMk/>
            <pc:sldMk cId="1828311654" sldId="258"/>
            <ac:spMk id="2" creationId="{E1DCA4A1-60A2-4C76-A0FA-6D0034FF2903}"/>
          </ac:spMkLst>
        </pc:spChg>
        <pc:spChg chg="del">
          <ac:chgData name="Pettyjohn,Scott Michael" userId="S::smpett03@louisville.edu::c1cf38a2-c996-4bc4-9179-bb50facae73d" providerId="AD" clId="Web-{DDBB775F-D68A-4F6C-863F-988DE9C1C9C7}" dt="2020-11-16T20:06:47.047" v="397"/>
          <ac:spMkLst>
            <pc:docMk/>
            <pc:sldMk cId="1828311654" sldId="258"/>
            <ac:spMk id="3" creationId="{8FFD2D2C-6B0E-438E-81B7-76CFAD58524C}"/>
          </ac:spMkLst>
        </pc:spChg>
        <pc:spChg chg="add">
          <ac:chgData name="Pettyjohn,Scott Michael" userId="S::smpett03@louisville.edu::c1cf38a2-c996-4bc4-9179-bb50facae73d" providerId="AD" clId="Web-{DDBB775F-D68A-4F6C-863F-988DE9C1C9C7}" dt="2020-11-16T20:06:47.047" v="397"/>
          <ac:spMkLst>
            <pc:docMk/>
            <pc:sldMk cId="1828311654" sldId="258"/>
            <ac:spMk id="9" creationId="{3A5B4632-C963-4296-86F0-79AA9EA5AE98}"/>
          </ac:spMkLst>
        </pc:spChg>
        <pc:graphicFrameChg chg="add del mod">
          <ac:chgData name="Pettyjohn,Scott Michael" userId="S::smpett03@louisville.edu::c1cf38a2-c996-4bc4-9179-bb50facae73d" providerId="AD" clId="Web-{DDBB775F-D68A-4F6C-863F-988DE9C1C9C7}" dt="2020-11-16T19:54:55.532" v="330"/>
          <ac:graphicFrameMkLst>
            <pc:docMk/>
            <pc:sldMk cId="1828311654" sldId="258"/>
            <ac:graphicFrameMk id="5" creationId="{E9165AEA-9A03-4715-85DC-262DA71CD9F7}"/>
          </ac:graphicFrameMkLst>
        </pc:graphicFrameChg>
        <pc:graphicFrameChg chg="add modGraphic">
          <ac:chgData name="Pettyjohn,Scott Michael" userId="S::smpett03@louisville.edu::c1cf38a2-c996-4bc4-9179-bb50facae73d" providerId="AD" clId="Web-{DDBB775F-D68A-4F6C-863F-988DE9C1C9C7}" dt="2020-11-16T20:16:23.313" v="470" actId="20577"/>
          <ac:graphicFrameMkLst>
            <pc:docMk/>
            <pc:sldMk cId="1828311654" sldId="258"/>
            <ac:graphicFrameMk id="6" creationId="{AEA86765-8274-449F-9153-5BFF1E4D66A3}"/>
          </ac:graphicFrameMkLst>
        </pc:graphicFrameChg>
      </pc:sldChg>
      <pc:sldChg chg="addSp delSp modSp mod setBg">
        <pc:chgData name="Pettyjohn,Scott Michael" userId="S::smpett03@louisville.edu::c1cf38a2-c996-4bc4-9179-bb50facae73d" providerId="AD" clId="Web-{DDBB775F-D68A-4F6C-863F-988DE9C1C9C7}" dt="2020-11-16T20:15:38.610" v="452" actId="20577"/>
        <pc:sldMkLst>
          <pc:docMk/>
          <pc:sldMk cId="4129286248" sldId="259"/>
        </pc:sldMkLst>
        <pc:spChg chg="mod">
          <ac:chgData name="Pettyjohn,Scott Michael" userId="S::smpett03@louisville.edu::c1cf38a2-c996-4bc4-9179-bb50facae73d" providerId="AD" clId="Web-{DDBB775F-D68A-4F6C-863F-988DE9C1C9C7}" dt="2020-11-16T20:08:32.813" v="421" actId="20577"/>
          <ac:spMkLst>
            <pc:docMk/>
            <pc:sldMk cId="4129286248" sldId="259"/>
            <ac:spMk id="2" creationId="{EA3FB9E8-479D-4F64-ACAD-AFCEF7211F6F}"/>
          </ac:spMkLst>
        </pc:spChg>
        <pc:spChg chg="del">
          <ac:chgData name="Pettyjohn,Scott Michael" userId="S::smpett03@louisville.edu::c1cf38a2-c996-4bc4-9179-bb50facae73d" providerId="AD" clId="Web-{DDBB775F-D68A-4F6C-863F-988DE9C1C9C7}" dt="2020-11-16T20:08:27.782" v="420"/>
          <ac:spMkLst>
            <pc:docMk/>
            <pc:sldMk cId="4129286248" sldId="259"/>
            <ac:spMk id="3" creationId="{E17AEBB4-A87A-4CBE-AEA6-434856401F9C}"/>
          </ac:spMkLst>
        </pc:spChg>
        <pc:spChg chg="del">
          <ac:chgData name="Pettyjohn,Scott Michael" userId="S::smpett03@louisville.edu::c1cf38a2-c996-4bc4-9179-bb50facae73d" providerId="AD" clId="Web-{DDBB775F-D68A-4F6C-863F-988DE9C1C9C7}" dt="2020-11-16T20:05:01.469" v="374"/>
          <ac:spMkLst>
            <pc:docMk/>
            <pc:sldMk cId="4129286248" sldId="259"/>
            <ac:spMk id="6" creationId="{067EB63D-7179-4746-BF83-213F51E3D672}"/>
          </ac:spMkLst>
        </pc:spChg>
        <pc:spChg chg="del mod">
          <ac:chgData name="Pettyjohn,Scott Michael" userId="S::smpett03@louisville.edu::c1cf38a2-c996-4bc4-9179-bb50facae73d" providerId="AD" clId="Web-{DDBB775F-D68A-4F6C-863F-988DE9C1C9C7}" dt="2020-11-16T20:04:58.532" v="373"/>
          <ac:spMkLst>
            <pc:docMk/>
            <pc:sldMk cId="4129286248" sldId="259"/>
            <ac:spMk id="7" creationId="{91A63C3E-8E21-45DF-9D2B-1D9FF6C8FF4A}"/>
          </ac:spMkLst>
        </pc:spChg>
        <pc:spChg chg="add">
          <ac:chgData name="Pettyjohn,Scott Michael" userId="S::smpett03@louisville.edu::c1cf38a2-c996-4bc4-9179-bb50facae73d" providerId="AD" clId="Web-{DDBB775F-D68A-4F6C-863F-988DE9C1C9C7}" dt="2020-11-16T20:08:27.782" v="420"/>
          <ac:spMkLst>
            <pc:docMk/>
            <pc:sldMk cId="4129286248" sldId="259"/>
            <ac:spMk id="9" creationId="{3A5B4632-C963-4296-86F0-79AA9EA5AE98}"/>
          </ac:spMkLst>
        </pc:spChg>
        <pc:graphicFrameChg chg="add modGraphic">
          <ac:chgData name="Pettyjohn,Scott Michael" userId="S::smpett03@louisville.edu::c1cf38a2-c996-4bc4-9179-bb50facae73d" providerId="AD" clId="Web-{DDBB775F-D68A-4F6C-863F-988DE9C1C9C7}" dt="2020-11-16T20:15:38.610" v="452" actId="20577"/>
          <ac:graphicFrameMkLst>
            <pc:docMk/>
            <pc:sldMk cId="4129286248" sldId="259"/>
            <ac:graphicFrameMk id="5" creationId="{CC51F385-F43C-42E2-B04C-E3C92FD09709}"/>
          </ac:graphicFrameMkLst>
        </pc:graphicFrameChg>
      </pc:sldChg>
      <pc:sldChg chg="modSp">
        <pc:chgData name="Pettyjohn,Scott Michael" userId="S::smpett03@louisville.edu::c1cf38a2-c996-4bc4-9179-bb50facae73d" providerId="AD" clId="Web-{DDBB775F-D68A-4F6C-863F-988DE9C1C9C7}" dt="2020-11-16T19:54:47.344" v="328" actId="20577"/>
        <pc:sldMkLst>
          <pc:docMk/>
          <pc:sldMk cId="3960624552" sldId="279"/>
        </pc:sldMkLst>
        <pc:spChg chg="mod">
          <ac:chgData name="Pettyjohn,Scott Michael" userId="S::smpett03@louisville.edu::c1cf38a2-c996-4bc4-9179-bb50facae73d" providerId="AD" clId="Web-{DDBB775F-D68A-4F6C-863F-988DE9C1C9C7}" dt="2020-11-16T19:41:13.407" v="0" actId="20577"/>
          <ac:spMkLst>
            <pc:docMk/>
            <pc:sldMk cId="3960624552" sldId="279"/>
            <ac:spMk id="2" creationId="{B5F929A5-7F6A-49EF-8ADC-670C9592E4C4}"/>
          </ac:spMkLst>
        </pc:spChg>
        <pc:spChg chg="mod">
          <ac:chgData name="Pettyjohn,Scott Michael" userId="S::smpett03@louisville.edu::c1cf38a2-c996-4bc4-9179-bb50facae73d" providerId="AD" clId="Web-{DDBB775F-D68A-4F6C-863F-988DE9C1C9C7}" dt="2020-11-16T19:54:47.344" v="328" actId="20577"/>
          <ac:spMkLst>
            <pc:docMk/>
            <pc:sldMk cId="3960624552" sldId="279"/>
            <ac:spMk id="3" creationId="{798AC906-DDE1-4CDA-B82A-1BA83E0EAB11}"/>
          </ac:spMkLst>
        </pc:spChg>
      </pc:sldChg>
      <pc:sldChg chg="modSp">
        <pc:chgData name="Pettyjohn,Scott Michael" userId="S::smpett03@louisville.edu::c1cf38a2-c996-4bc4-9179-bb50facae73d" providerId="AD" clId="Web-{DDBB775F-D68A-4F6C-863F-988DE9C1C9C7}" dt="2020-11-16T19:48:55.844" v="266" actId="20577"/>
        <pc:sldMkLst>
          <pc:docMk/>
          <pc:sldMk cId="3782357375" sldId="280"/>
        </pc:sldMkLst>
        <pc:spChg chg="mod">
          <ac:chgData name="Pettyjohn,Scott Michael" userId="S::smpett03@louisville.edu::c1cf38a2-c996-4bc4-9179-bb50facae73d" providerId="AD" clId="Web-{DDBB775F-D68A-4F6C-863F-988DE9C1C9C7}" dt="2020-11-16T19:48:55.844" v="266" actId="20577"/>
          <ac:spMkLst>
            <pc:docMk/>
            <pc:sldMk cId="3782357375" sldId="280"/>
            <ac:spMk id="3" creationId="{1D026543-B7D2-4CDC-B521-C85F41F6DBFE}"/>
          </ac:spMkLst>
        </pc:spChg>
      </pc:sldChg>
      <pc:sldChg chg="addSp delSp modSp mod setBg">
        <pc:chgData name="Pettyjohn,Scott Michael" userId="S::smpett03@louisville.edu::c1cf38a2-c996-4bc4-9179-bb50facae73d" providerId="AD" clId="Web-{DDBB775F-D68A-4F6C-863F-988DE9C1C9C7}" dt="2020-11-16T19:59:06.375" v="342" actId="1076"/>
        <pc:sldMkLst>
          <pc:docMk/>
          <pc:sldMk cId="1265072703" sldId="281"/>
        </pc:sldMkLst>
        <pc:spChg chg="mod">
          <ac:chgData name="Pettyjohn,Scott Michael" userId="S::smpett03@louisville.edu::c1cf38a2-c996-4bc4-9179-bb50facae73d" providerId="AD" clId="Web-{DDBB775F-D68A-4F6C-863F-988DE9C1C9C7}" dt="2020-11-16T19:59:06.375" v="342" actId="1076"/>
          <ac:spMkLst>
            <pc:docMk/>
            <pc:sldMk cId="1265072703" sldId="281"/>
            <ac:spMk id="2" creationId="{D15BBEF6-F466-4944-83FD-C8C0FEA1EEDE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7:06.313" v="337"/>
          <ac:spMkLst>
            <pc:docMk/>
            <pc:sldMk cId="1265072703" sldId="281"/>
            <ac:spMk id="8" creationId="{6F66A575-7835-4400-BEDE-89F2EF034034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7:48.188" v="341"/>
          <ac:spMkLst>
            <pc:docMk/>
            <pc:sldMk cId="1265072703" sldId="281"/>
            <ac:spMk id="9" creationId="{7CA0DAA6-33B8-4A25-810D-2F4D816FB40E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5:31.250" v="333"/>
          <ac:spMkLst>
            <pc:docMk/>
            <pc:sldMk cId="1265072703" sldId="281"/>
            <ac:spMk id="11" creationId="{16C5FA50-8D52-4617-AF91-5C7B1C8352F1}"/>
          </ac:spMkLst>
        </pc:spChg>
        <pc:spChg chg="add del">
          <ac:chgData name="Pettyjohn,Scott Michael" userId="S::smpett03@louisville.edu::c1cf38a2-c996-4bc4-9179-bb50facae73d" providerId="AD" clId="Web-{DDBB775F-D68A-4F6C-863F-988DE9C1C9C7}" dt="2020-11-16T19:55:31.250" v="333"/>
          <ac:spMkLst>
            <pc:docMk/>
            <pc:sldMk cId="1265072703" sldId="281"/>
            <ac:spMk id="13" creationId="{E223798C-12AD-4B0C-A50C-D676347D67CF}"/>
          </ac:spMkLst>
        </pc:spChg>
        <pc:picChg chg="mod">
          <ac:chgData name="Pettyjohn,Scott Michael" userId="S::smpett03@louisville.edu::c1cf38a2-c996-4bc4-9179-bb50facae73d" providerId="AD" clId="Web-{DDBB775F-D68A-4F6C-863F-988DE9C1C9C7}" dt="2020-11-16T19:57:48.188" v="341"/>
          <ac:picMkLst>
            <pc:docMk/>
            <pc:sldMk cId="1265072703" sldId="281"/>
            <ac:picMk id="6" creationId="{A029018A-1FAB-4147-A194-84E76B925C82}"/>
          </ac:picMkLst>
        </pc:picChg>
      </pc:sldChg>
      <pc:sldChg chg="modSp new del">
        <pc:chgData name="Pettyjohn,Scott Michael" userId="S::smpett03@louisville.edu::c1cf38a2-c996-4bc4-9179-bb50facae73d" providerId="AD" clId="Web-{DDBB775F-D68A-4F6C-863F-988DE9C1C9C7}" dt="2020-11-16T20:09:09.360" v="428"/>
        <pc:sldMkLst>
          <pc:docMk/>
          <pc:sldMk cId="2108719477" sldId="299"/>
        </pc:sldMkLst>
        <pc:spChg chg="mod">
          <ac:chgData name="Pettyjohn,Scott Michael" userId="S::smpett03@louisville.edu::c1cf38a2-c996-4bc4-9179-bb50facae73d" providerId="AD" clId="Web-{DDBB775F-D68A-4F6C-863F-988DE9C1C9C7}" dt="2020-11-16T20:05:55.813" v="395" actId="20577"/>
          <ac:spMkLst>
            <pc:docMk/>
            <pc:sldMk cId="2108719477" sldId="299"/>
            <ac:spMk id="2" creationId="{A2B308CD-E639-44DA-9048-32CDE5BB4173}"/>
          </ac:spMkLst>
        </pc:spChg>
        <pc:spChg chg="mod">
          <ac:chgData name="Pettyjohn,Scott Michael" userId="S::smpett03@louisville.edu::c1cf38a2-c996-4bc4-9179-bb50facae73d" providerId="AD" clId="Web-{DDBB775F-D68A-4F6C-863F-988DE9C1C9C7}" dt="2020-11-16T20:05:21.860" v="378" actId="20577"/>
          <ac:spMkLst>
            <pc:docMk/>
            <pc:sldMk cId="2108719477" sldId="299"/>
            <ac:spMk id="3" creationId="{B1D6652F-C0B5-4FC1-9993-E6CBCD2F018E}"/>
          </ac:spMkLst>
        </pc:spChg>
      </pc:sldChg>
      <pc:sldChg chg="modSp add replId">
        <pc:chgData name="Pettyjohn,Scott Michael" userId="S::smpett03@louisville.edu::c1cf38a2-c996-4bc4-9179-bb50facae73d" providerId="AD" clId="Web-{DDBB775F-D68A-4F6C-863F-988DE9C1C9C7}" dt="2020-11-16T20:15:33.172" v="449" actId="20577"/>
        <pc:sldMkLst>
          <pc:docMk/>
          <pc:sldMk cId="1755342734" sldId="300"/>
        </pc:sldMkLst>
        <pc:spChg chg="mod">
          <ac:chgData name="Pettyjohn,Scott Michael" userId="S::smpett03@louisville.edu::c1cf38a2-c996-4bc4-9179-bb50facae73d" providerId="AD" clId="Web-{DDBB775F-D68A-4F6C-863F-988DE9C1C9C7}" dt="2020-11-16T20:09:04.563" v="425" actId="20577"/>
          <ac:spMkLst>
            <pc:docMk/>
            <pc:sldMk cId="1755342734" sldId="300"/>
            <ac:spMk id="2" creationId="{EA3FB9E8-479D-4F64-ACAD-AFCEF7211F6F}"/>
          </ac:spMkLst>
        </pc:spChg>
        <pc:graphicFrameChg chg="modGraphic">
          <ac:chgData name="Pettyjohn,Scott Michael" userId="S::smpett03@louisville.edu::c1cf38a2-c996-4bc4-9179-bb50facae73d" providerId="AD" clId="Web-{DDBB775F-D68A-4F6C-863F-988DE9C1C9C7}" dt="2020-11-16T20:15:33.172" v="449" actId="20577"/>
          <ac:graphicFrameMkLst>
            <pc:docMk/>
            <pc:sldMk cId="1755342734" sldId="300"/>
            <ac:graphicFrameMk id="5" creationId="{CC51F385-F43C-42E2-B04C-E3C92FD09709}"/>
          </ac:graphicFrameMkLst>
        </pc:graphicFrameChg>
      </pc:sldChg>
    </pc:docChg>
  </pc:docChgLst>
  <pc:docChgLst>
    <pc:chgData name="Pettyjohn,Scott Michael" userId="S::smpett03@louisville.edu::c1cf38a2-c996-4bc4-9179-bb50facae73d" providerId="AD" clId="Web-{9B71159F-D079-4F7B-BBC8-AE3DDE20BB81}"/>
    <pc:docChg chg="modSld">
      <pc:chgData name="Pettyjohn,Scott Michael" userId="S::smpett03@louisville.edu::c1cf38a2-c996-4bc4-9179-bb50facae73d" providerId="AD" clId="Web-{9B71159F-D079-4F7B-BBC8-AE3DDE20BB81}" dt="2020-11-16T20:45:27.948" v="26" actId="14100"/>
      <pc:docMkLst>
        <pc:docMk/>
      </pc:docMkLst>
      <pc:sldChg chg="modSp">
        <pc:chgData name="Pettyjohn,Scott Michael" userId="S::smpett03@louisville.edu::c1cf38a2-c996-4bc4-9179-bb50facae73d" providerId="AD" clId="Web-{9B71159F-D079-4F7B-BBC8-AE3DDE20BB81}" dt="2020-11-16T20:45:27.948" v="26" actId="14100"/>
        <pc:sldMkLst>
          <pc:docMk/>
          <pc:sldMk cId="2470273345" sldId="270"/>
        </pc:sldMkLst>
        <pc:spChg chg="mod">
          <ac:chgData name="Pettyjohn,Scott Michael" userId="S::smpett03@louisville.edu::c1cf38a2-c996-4bc4-9179-bb50facae73d" providerId="AD" clId="Web-{9B71159F-D079-4F7B-BBC8-AE3DDE20BB81}" dt="2020-11-16T20:45:27.948" v="26" actId="14100"/>
          <ac:spMkLst>
            <pc:docMk/>
            <pc:sldMk cId="2470273345" sldId="270"/>
            <ac:spMk id="2" creationId="{0A2940A8-7057-4CEE-90AD-22529B2E0C15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3:51.537" v="10" actId="1076"/>
        <pc:sldMkLst>
          <pc:docMk/>
          <pc:sldMk cId="1265072703" sldId="281"/>
        </pc:sldMkLst>
        <pc:spChg chg="mod">
          <ac:chgData name="Pettyjohn,Scott Michael" userId="S::smpett03@louisville.edu::c1cf38a2-c996-4bc4-9179-bb50facae73d" providerId="AD" clId="Web-{9B71159F-D079-4F7B-BBC8-AE3DDE20BB81}" dt="2020-11-16T20:43:51.537" v="10" actId="1076"/>
          <ac:spMkLst>
            <pc:docMk/>
            <pc:sldMk cId="1265072703" sldId="281"/>
            <ac:spMk id="2" creationId="{D15BBEF6-F466-4944-83FD-C8C0FEA1EEDE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3:42.161" v="9" actId="1076"/>
        <pc:sldMkLst>
          <pc:docMk/>
          <pc:sldMk cId="2741658304" sldId="283"/>
        </pc:sldMkLst>
        <pc:spChg chg="mod">
          <ac:chgData name="Pettyjohn,Scott Michael" userId="S::smpett03@louisville.edu::c1cf38a2-c996-4bc4-9179-bb50facae73d" providerId="AD" clId="Web-{9B71159F-D079-4F7B-BBC8-AE3DDE20BB81}" dt="2020-11-16T20:43:42.161" v="9" actId="1076"/>
          <ac:spMkLst>
            <pc:docMk/>
            <pc:sldMk cId="2741658304" sldId="283"/>
            <ac:spMk id="6" creationId="{DE71A6EC-7860-43B6-9F56-DD30AD21B314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4:09.428" v="12" actId="1076"/>
        <pc:sldMkLst>
          <pc:docMk/>
          <pc:sldMk cId="3714235225" sldId="284"/>
        </pc:sldMkLst>
        <pc:spChg chg="mod">
          <ac:chgData name="Pettyjohn,Scott Michael" userId="S::smpett03@louisville.edu::c1cf38a2-c996-4bc4-9179-bb50facae73d" providerId="AD" clId="Web-{9B71159F-D079-4F7B-BBC8-AE3DDE20BB81}" dt="2020-11-16T20:44:09.428" v="12" actId="1076"/>
          <ac:spMkLst>
            <pc:docMk/>
            <pc:sldMk cId="3714235225" sldId="284"/>
            <ac:spMk id="2" creationId="{7F71A423-CB08-45C6-BC71-2E3573E3E7AE}"/>
          </ac:spMkLst>
        </pc:spChg>
        <pc:picChg chg="mod">
          <ac:chgData name="Pettyjohn,Scott Michael" userId="S::smpett03@louisville.edu::c1cf38a2-c996-4bc4-9179-bb50facae73d" providerId="AD" clId="Web-{9B71159F-D079-4F7B-BBC8-AE3DDE20BB81}" dt="2020-11-16T20:43:17.363" v="4" actId="1076"/>
          <ac:picMkLst>
            <pc:docMk/>
            <pc:sldMk cId="3714235225" sldId="284"/>
            <ac:picMk id="4" creationId="{86624DF9-0C46-47D3-9F69-1FCD69F83BDA}"/>
          </ac:picMkLst>
        </pc:picChg>
      </pc:sldChg>
      <pc:sldChg chg="modSp">
        <pc:chgData name="Pettyjohn,Scott Michael" userId="S::smpett03@louisville.edu::c1cf38a2-c996-4bc4-9179-bb50facae73d" providerId="AD" clId="Web-{9B71159F-D079-4F7B-BBC8-AE3DDE20BB81}" dt="2020-11-16T20:44:25.867" v="15" actId="1076"/>
        <pc:sldMkLst>
          <pc:docMk/>
          <pc:sldMk cId="3673171573" sldId="285"/>
        </pc:sldMkLst>
        <pc:spChg chg="mod">
          <ac:chgData name="Pettyjohn,Scott Michael" userId="S::smpett03@louisville.edu::c1cf38a2-c996-4bc4-9179-bb50facae73d" providerId="AD" clId="Web-{9B71159F-D079-4F7B-BBC8-AE3DDE20BB81}" dt="2020-11-16T20:44:25.867" v="15" actId="1076"/>
          <ac:spMkLst>
            <pc:docMk/>
            <pc:sldMk cId="3673171573" sldId="285"/>
            <ac:spMk id="2" creationId="{1BCF67A8-4537-42A4-8600-60451380CD58}"/>
          </ac:spMkLst>
        </pc:spChg>
        <pc:picChg chg="mod">
          <ac:chgData name="Pettyjohn,Scott Michael" userId="S::smpett03@louisville.edu::c1cf38a2-c996-4bc4-9179-bb50facae73d" providerId="AD" clId="Web-{9B71159F-D079-4F7B-BBC8-AE3DDE20BB81}" dt="2020-11-16T20:44:17.148" v="14" actId="1076"/>
          <ac:picMkLst>
            <pc:docMk/>
            <pc:sldMk cId="3673171573" sldId="285"/>
            <ac:picMk id="4" creationId="{E49ECF75-077A-4EF8-8EB4-53678FE7FFF9}"/>
          </ac:picMkLst>
        </pc:picChg>
      </pc:sldChg>
      <pc:sldChg chg="modSp">
        <pc:chgData name="Pettyjohn,Scott Michael" userId="S::smpett03@louisville.edu::c1cf38a2-c996-4bc4-9179-bb50facae73d" providerId="AD" clId="Web-{9B71159F-D079-4F7B-BBC8-AE3DDE20BB81}" dt="2020-11-16T20:45:04.666" v="23" actId="20577"/>
        <pc:sldMkLst>
          <pc:docMk/>
          <pc:sldMk cId="1921876435" sldId="295"/>
        </pc:sldMkLst>
        <pc:spChg chg="mod">
          <ac:chgData name="Pettyjohn,Scott Michael" userId="S::smpett03@louisville.edu::c1cf38a2-c996-4bc4-9179-bb50facae73d" providerId="AD" clId="Web-{9B71159F-D079-4F7B-BBC8-AE3DDE20BB81}" dt="2020-11-16T20:45:04.666" v="23" actId="20577"/>
          <ac:spMkLst>
            <pc:docMk/>
            <pc:sldMk cId="1921876435" sldId="295"/>
            <ac:spMk id="2" creationId="{C9C9AE4E-16EA-420B-8620-39627C0E13F5}"/>
          </ac:spMkLst>
        </pc:spChg>
      </pc:sldChg>
      <pc:sldChg chg="modSp">
        <pc:chgData name="Pettyjohn,Scott Michael" userId="S::smpett03@louisville.edu::c1cf38a2-c996-4bc4-9179-bb50facae73d" providerId="AD" clId="Web-{9B71159F-D079-4F7B-BBC8-AE3DDE20BB81}" dt="2020-11-16T20:45:01.150" v="18" actId="20577"/>
        <pc:sldMkLst>
          <pc:docMk/>
          <pc:sldMk cId="445067053" sldId="296"/>
        </pc:sldMkLst>
        <pc:spChg chg="mod">
          <ac:chgData name="Pettyjohn,Scott Michael" userId="S::smpett03@louisville.edu::c1cf38a2-c996-4bc4-9179-bb50facae73d" providerId="AD" clId="Web-{9B71159F-D079-4F7B-BBC8-AE3DDE20BB81}" dt="2020-11-16T20:45:01.150" v="18" actId="20577"/>
          <ac:spMkLst>
            <pc:docMk/>
            <pc:sldMk cId="445067053" sldId="296"/>
            <ac:spMk id="2" creationId="{3160FBA7-FE30-45BB-9673-C1194F782A83}"/>
          </ac:spMkLst>
        </pc:spChg>
      </pc:sldChg>
    </pc:docChg>
  </pc:docChgLst>
  <pc:docChgLst>
    <pc:chgData name="Matthew D" userId="e8efdd4b-e483-44c7-b9d5-9a6073ecec70" providerId="ADAL" clId="{98870F44-23B3-4EB6-8E82-2A6D020FC212}"/>
    <pc:docChg chg="custSel modSld">
      <pc:chgData name="Matthew D" userId="e8efdd4b-e483-44c7-b9d5-9a6073ecec70" providerId="ADAL" clId="{98870F44-23B3-4EB6-8E82-2A6D020FC212}" dt="2020-10-21T02:20:16.427" v="45" actId="20577"/>
      <pc:docMkLst>
        <pc:docMk/>
      </pc:docMkLst>
      <pc:sldChg chg="modSp mod">
        <pc:chgData name="Matthew D" userId="e8efdd4b-e483-44c7-b9d5-9a6073ecec70" providerId="ADAL" clId="{98870F44-23B3-4EB6-8E82-2A6D020FC212}" dt="2020-10-21T02:20:16.427" v="45" actId="20577"/>
        <pc:sldMkLst>
          <pc:docMk/>
          <pc:sldMk cId="2326503757" sldId="286"/>
        </pc:sldMkLst>
        <pc:spChg chg="mod">
          <ac:chgData name="Matthew D" userId="e8efdd4b-e483-44c7-b9d5-9a6073ecec70" providerId="ADAL" clId="{98870F44-23B3-4EB6-8E82-2A6D020FC212}" dt="2020-10-21T02:20:16.427" v="45" actId="20577"/>
          <ac:spMkLst>
            <pc:docMk/>
            <pc:sldMk cId="2326503757" sldId="286"/>
            <ac:spMk id="3" creationId="{1F984962-D299-43C4-8858-E7A849C7FEF4}"/>
          </ac:spMkLst>
        </pc:spChg>
      </pc:sldChg>
    </pc:docChg>
  </pc:docChgLst>
  <pc:docChgLst>
    <pc:chgData name="Pettyjohn,Scott Michael" userId="S::smpett03@louisville.edu::c1cf38a2-c996-4bc4-9179-bb50facae73d" providerId="AD" clId="Web-{4D687192-56A1-4A41-B9EE-9624EE1B0B71}"/>
    <pc:docChg chg="modSld">
      <pc:chgData name="Pettyjohn,Scott Michael" userId="S::smpett03@louisville.edu::c1cf38a2-c996-4bc4-9179-bb50facae73d" providerId="AD" clId="Web-{4D687192-56A1-4A41-B9EE-9624EE1B0B71}" dt="2020-11-22T22:19:27.587" v="72" actId="20577"/>
      <pc:docMkLst>
        <pc:docMk/>
      </pc:docMkLst>
      <pc:sldChg chg="modSp">
        <pc:chgData name="Pettyjohn,Scott Michael" userId="S::smpett03@louisville.edu::c1cf38a2-c996-4bc4-9179-bb50facae73d" providerId="AD" clId="Web-{4D687192-56A1-4A41-B9EE-9624EE1B0B71}" dt="2020-11-22T22:12:12.448" v="2"/>
        <pc:sldMkLst>
          <pc:docMk/>
          <pc:sldMk cId="2615313165" sldId="256"/>
        </pc:sldMkLst>
        <pc:picChg chg="mod">
          <ac:chgData name="Pettyjohn,Scott Michael" userId="S::smpett03@louisville.edu::c1cf38a2-c996-4bc4-9179-bb50facae73d" providerId="AD" clId="Web-{4D687192-56A1-4A41-B9EE-9624EE1B0B71}" dt="2020-11-22T22:12:12.448" v="2"/>
          <ac:picMkLst>
            <pc:docMk/>
            <pc:sldMk cId="2615313165" sldId="256"/>
            <ac:picMk id="33" creationId="{62DC3F1B-7EC0-4242-968F-8ED5F139B4E8}"/>
          </ac:picMkLst>
        </pc:picChg>
      </pc:sldChg>
      <pc:sldChg chg="modSp">
        <pc:chgData name="Pettyjohn,Scott Michael" userId="S::smpett03@louisville.edu::c1cf38a2-c996-4bc4-9179-bb50facae73d" providerId="AD" clId="Web-{4D687192-56A1-4A41-B9EE-9624EE1B0B71}" dt="2020-11-22T22:13:44.729" v="21"/>
        <pc:sldMkLst>
          <pc:docMk/>
          <pc:sldMk cId="2470273345" sldId="270"/>
        </pc:sldMkLst>
        <pc:spChg chg="mod">
          <ac:chgData name="Pettyjohn,Scott Michael" userId="S::smpett03@louisville.edu::c1cf38a2-c996-4bc4-9179-bb50facae73d" providerId="AD" clId="Web-{4D687192-56A1-4A41-B9EE-9624EE1B0B71}" dt="2020-11-22T22:13:23.807" v="18" actId="20577"/>
          <ac:spMkLst>
            <pc:docMk/>
            <pc:sldMk cId="2470273345" sldId="270"/>
            <ac:spMk id="2" creationId="{0A2940A8-7057-4CEE-90AD-22529B2E0C15}"/>
          </ac:spMkLst>
        </pc:spChg>
        <pc:picChg chg="mod">
          <ac:chgData name="Pettyjohn,Scott Michael" userId="S::smpett03@louisville.edu::c1cf38a2-c996-4bc4-9179-bb50facae73d" providerId="AD" clId="Web-{4D687192-56A1-4A41-B9EE-9624EE1B0B71}" dt="2020-11-22T22:13:44.729" v="21"/>
          <ac:picMkLst>
            <pc:docMk/>
            <pc:sldMk cId="2470273345" sldId="270"/>
            <ac:picMk id="5" creationId="{2AD132A5-D2E3-4A43-9CAB-E8CB9CEC1165}"/>
          </ac:picMkLst>
        </pc:picChg>
      </pc:sldChg>
      <pc:sldChg chg="modSp">
        <pc:chgData name="Pettyjohn,Scott Michael" userId="S::smpett03@louisville.edu::c1cf38a2-c996-4bc4-9179-bb50facae73d" providerId="AD" clId="Web-{4D687192-56A1-4A41-B9EE-9624EE1B0B71}" dt="2020-11-22T22:12:40.151" v="4" actId="1076"/>
        <pc:sldMkLst>
          <pc:docMk/>
          <pc:sldMk cId="1376682528" sldId="271"/>
        </pc:sldMkLst>
        <pc:picChg chg="mod">
          <ac:chgData name="Pettyjohn,Scott Michael" userId="S::smpett03@louisville.edu::c1cf38a2-c996-4bc4-9179-bb50facae73d" providerId="AD" clId="Web-{4D687192-56A1-4A41-B9EE-9624EE1B0B71}" dt="2020-11-22T22:12:40.151" v="4" actId="1076"/>
          <ac:picMkLst>
            <pc:docMk/>
            <pc:sldMk cId="1376682528" sldId="271"/>
            <ac:picMk id="5" creationId="{3FD9A379-C1A9-4C46-8CF5-974963CD31D9}"/>
          </ac:picMkLst>
        </pc:picChg>
      </pc:sldChg>
      <pc:sldChg chg="modSp">
        <pc:chgData name="Pettyjohn,Scott Michael" userId="S::smpett03@louisville.edu::c1cf38a2-c996-4bc4-9179-bb50facae73d" providerId="AD" clId="Web-{4D687192-56A1-4A41-B9EE-9624EE1B0B71}" dt="2020-11-22T22:13:15.557" v="13" actId="20577"/>
        <pc:sldMkLst>
          <pc:docMk/>
          <pc:sldMk cId="2033251259" sldId="272"/>
        </pc:sldMkLst>
        <pc:spChg chg="mod">
          <ac:chgData name="Pettyjohn,Scott Michael" userId="S::smpett03@louisville.edu::c1cf38a2-c996-4bc4-9179-bb50facae73d" providerId="AD" clId="Web-{4D687192-56A1-4A41-B9EE-9624EE1B0B71}" dt="2020-11-22T22:13:15.557" v="13" actId="20577"/>
          <ac:spMkLst>
            <pc:docMk/>
            <pc:sldMk cId="2033251259" sldId="272"/>
            <ac:spMk id="2" creationId="{FD9B957B-688A-4AAB-89A1-4BDCC153C511}"/>
          </ac:spMkLst>
        </pc:spChg>
        <pc:picChg chg="mod">
          <ac:chgData name="Pettyjohn,Scott Michael" userId="S::smpett03@louisville.edu::c1cf38a2-c996-4bc4-9179-bb50facae73d" providerId="AD" clId="Web-{4D687192-56A1-4A41-B9EE-9624EE1B0B71}" dt="2020-11-22T22:12:52.338" v="6" actId="1076"/>
          <ac:picMkLst>
            <pc:docMk/>
            <pc:sldMk cId="2033251259" sldId="272"/>
            <ac:picMk id="5" creationId="{499D6301-49B0-455D-9C45-9DDD1253246F}"/>
          </ac:picMkLst>
        </pc:picChg>
      </pc:sldChg>
      <pc:sldChg chg="addSp delSp modSp">
        <pc:chgData name="Pettyjohn,Scott Michael" userId="S::smpett03@louisville.edu::c1cf38a2-c996-4bc4-9179-bb50facae73d" providerId="AD" clId="Web-{4D687192-56A1-4A41-B9EE-9624EE1B0B71}" dt="2020-11-22T22:19:27.587" v="72" actId="20577"/>
        <pc:sldMkLst>
          <pc:docMk/>
          <pc:sldMk cId="1609407240" sldId="298"/>
        </pc:sldMkLst>
        <pc:spChg chg="del ord">
          <ac:chgData name="Pettyjohn,Scott Michael" userId="S::smpett03@louisville.edu::c1cf38a2-c996-4bc4-9179-bb50facae73d" providerId="AD" clId="Web-{4D687192-56A1-4A41-B9EE-9624EE1B0B71}" dt="2020-11-22T22:16:22.760" v="28"/>
          <ac:spMkLst>
            <pc:docMk/>
            <pc:sldMk cId="1609407240" sldId="298"/>
            <ac:spMk id="2" creationId="{C71191AB-2F70-4F41-AA69-93578ED00148}"/>
          </ac:spMkLst>
        </pc:spChg>
        <pc:spChg chg="add del mod">
          <ac:chgData name="Pettyjohn,Scott Michael" userId="S::smpett03@louisville.edu::c1cf38a2-c996-4bc4-9179-bb50facae73d" providerId="AD" clId="Web-{4D687192-56A1-4A41-B9EE-9624EE1B0B71}" dt="2020-11-22T22:16:11.994" v="27"/>
          <ac:spMkLst>
            <pc:docMk/>
            <pc:sldMk cId="1609407240" sldId="298"/>
            <ac:spMk id="3" creationId="{EB589F93-0DA4-40A1-BEB9-9E6AFED2EC13}"/>
          </ac:spMkLst>
        </pc:spChg>
        <pc:spChg chg="add del mod">
          <ac:chgData name="Pettyjohn,Scott Michael" userId="S::smpett03@louisville.edu::c1cf38a2-c996-4bc4-9179-bb50facae73d" providerId="AD" clId="Web-{4D687192-56A1-4A41-B9EE-9624EE1B0B71}" dt="2020-11-22T22:16:26.025" v="29"/>
          <ac:spMkLst>
            <pc:docMk/>
            <pc:sldMk cId="1609407240" sldId="298"/>
            <ac:spMk id="6" creationId="{0460666A-E0AA-4A02-8019-EAFF6AECEFEC}"/>
          </ac:spMkLst>
        </pc:spChg>
        <pc:spChg chg="add mod">
          <ac:chgData name="Pettyjohn,Scott Michael" userId="S::smpett03@louisville.edu::c1cf38a2-c996-4bc4-9179-bb50facae73d" providerId="AD" clId="Web-{4D687192-56A1-4A41-B9EE-9624EE1B0B71}" dt="2020-11-22T22:19:27.587" v="72" actId="20577"/>
          <ac:spMkLst>
            <pc:docMk/>
            <pc:sldMk cId="1609407240" sldId="298"/>
            <ac:spMk id="7" creationId="{D8D89425-F86A-4692-AAB3-663C7549680D}"/>
          </ac:spMkLst>
        </pc:spChg>
        <pc:picChg chg="mod">
          <ac:chgData name="Pettyjohn,Scott Michael" userId="S::smpett03@louisville.edu::c1cf38a2-c996-4bc4-9179-bb50facae73d" providerId="AD" clId="Web-{4D687192-56A1-4A41-B9EE-9624EE1B0B71}" dt="2020-11-22T22:18:15.806" v="66" actId="14100"/>
          <ac:picMkLst>
            <pc:docMk/>
            <pc:sldMk cId="1609407240" sldId="298"/>
            <ac:picMk id="5" creationId="{31D3FE1A-01B8-47C6-9EC8-C1A01C1C196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A60D1-B8CA-45BB-A2AF-F9DB7FFB1A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4DAC6A-2517-45F8-84E5-20C8DCCB3C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Poor UX/UI</a:t>
          </a:r>
        </a:p>
      </dgm:t>
    </dgm:pt>
    <dgm:pt modelId="{05DA3CCE-94E4-4A6A-946B-BB84ABC1EEA3}" type="parTrans" cxnId="{4194BC8B-E8D4-4735-BEF0-E3B7DBE4F401}">
      <dgm:prSet/>
      <dgm:spPr/>
      <dgm:t>
        <a:bodyPr/>
        <a:lstStyle/>
        <a:p>
          <a:endParaRPr lang="en-US"/>
        </a:p>
      </dgm:t>
    </dgm:pt>
    <dgm:pt modelId="{0481A075-EE2B-4652-B3E7-35172BD92755}" type="sibTrans" cxnId="{4194BC8B-E8D4-4735-BEF0-E3B7DBE4F40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r"/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C7FE4E-6270-4009-829D-0692B113DBE2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Redesign website</a:t>
          </a:r>
        </a:p>
      </dgm:t>
    </dgm:pt>
    <dgm:pt modelId="{CE747368-6B4C-48A5-BA2D-44C98AA6AEA2}" type="parTrans" cxnId="{24AA33F3-5E88-4266-807F-4BFF138CB097}">
      <dgm:prSet/>
      <dgm:spPr/>
      <dgm:t>
        <a:bodyPr/>
        <a:lstStyle/>
        <a:p>
          <a:endParaRPr lang="en-US"/>
        </a:p>
      </dgm:t>
    </dgm:pt>
    <dgm:pt modelId="{A46EF8A3-FEEC-4BDD-BBDE-D2791BE1E230}" type="sibTrans" cxnId="{24AA33F3-5E88-4266-807F-4BFF138CB097}">
      <dgm:prSet/>
      <dgm:spPr/>
      <dgm:t>
        <a:bodyPr/>
        <a:lstStyle/>
        <a:p>
          <a:endParaRPr lang="en-US"/>
        </a:p>
      </dgm:t>
    </dgm:pt>
    <dgm:pt modelId="{9C372418-EA84-46D7-B504-782B88CD348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Too many clicks to reach content</a:t>
          </a:r>
        </a:p>
      </dgm:t>
    </dgm:pt>
    <dgm:pt modelId="{708611C9-BA05-46E2-8B47-8C6A2D9A4035}" type="parTrans" cxnId="{C5554089-9F81-49DA-AF2C-DD186FC9FD55}">
      <dgm:prSet/>
      <dgm:spPr/>
      <dgm:t>
        <a:bodyPr/>
        <a:lstStyle/>
        <a:p>
          <a:endParaRPr lang="en-US"/>
        </a:p>
      </dgm:t>
    </dgm:pt>
    <dgm:pt modelId="{75E1AB8F-F9C9-41EC-9392-6795226A725B}" type="sibTrans" cxnId="{C5554089-9F81-49DA-AF2C-DD186FC9FD55}">
      <dgm:prSet/>
      <dgm:spPr/>
      <dgm:t>
        <a:bodyPr/>
        <a:lstStyle/>
        <a:p>
          <a:endParaRPr lang="en-US"/>
        </a:p>
      </dgm:t>
    </dgm:pt>
    <dgm:pt modelId="{92FC131B-1F9E-4721-8579-FDCB5E08C0B9}">
      <dgm:prSet phldrT="[Text]"/>
      <dgm:spPr>
        <a:solidFill>
          <a:schemeClr val="accent1"/>
        </a:solidFill>
      </dgm:spPr>
      <dgm:t>
        <a:bodyPr/>
        <a:lstStyle/>
        <a:p>
          <a:pPr rtl="0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100+ dead links</a:t>
          </a:r>
        </a:p>
      </dgm:t>
    </dgm:pt>
    <dgm:pt modelId="{CFA32337-BDFB-4472-AC87-300B3A37436B}" type="parTrans" cxnId="{911790E5-B78F-47C3-A520-85CC63FE04C0}">
      <dgm:prSet/>
      <dgm:spPr/>
      <dgm:t>
        <a:bodyPr/>
        <a:lstStyle/>
        <a:p>
          <a:endParaRPr lang="en-US"/>
        </a:p>
      </dgm:t>
    </dgm:pt>
    <dgm:pt modelId="{3BDDAF67-BB8E-41FB-B5C1-E2B55EC68CA9}" type="sibTrans" cxnId="{911790E5-B78F-47C3-A520-85CC63FE04C0}">
      <dgm:prSet/>
      <dgm:spPr/>
      <dgm:t>
        <a:bodyPr/>
        <a:lstStyle/>
        <a:p>
          <a:endParaRPr lang="en-US"/>
        </a:p>
      </dgm:t>
    </dgm:pt>
    <dgm:pt modelId="{CB53D48D-8352-44C0-BD68-F7E1D6F434A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Stakeholder oriented design</a:t>
          </a:r>
        </a:p>
      </dgm:t>
    </dgm:pt>
    <dgm:pt modelId="{E0282DFA-AF6E-488E-8CE3-D67A2668F73A}" type="parTrans" cxnId="{B39BA188-9714-4EBD-A223-52AE4DA8F8D1}">
      <dgm:prSet/>
      <dgm:spPr/>
      <dgm:t>
        <a:bodyPr/>
        <a:lstStyle/>
        <a:p>
          <a:endParaRPr lang="en-US"/>
        </a:p>
      </dgm:t>
    </dgm:pt>
    <dgm:pt modelId="{4D990501-46BB-44A0-AC65-EA63C321FBBA}" type="sibTrans" cxnId="{B39BA188-9714-4EBD-A223-52AE4DA8F8D1}">
      <dgm:prSet/>
      <dgm:spPr/>
      <dgm:t>
        <a:bodyPr/>
        <a:lstStyle/>
        <a:p>
          <a:endParaRPr lang="en-US"/>
        </a:p>
      </dgm:t>
    </dgm:pt>
    <dgm:pt modelId="{6FE766D9-6DA8-46E2-8E7C-2CE97FF535A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All dead links eliminated</a:t>
          </a:r>
        </a:p>
      </dgm:t>
    </dgm:pt>
    <dgm:pt modelId="{A6101F19-7506-4A77-9E26-87E8C078B95E}" type="parTrans" cxnId="{9E08C733-3F74-4D24-84EB-28EB97DBC664}">
      <dgm:prSet/>
      <dgm:spPr/>
      <dgm:t>
        <a:bodyPr/>
        <a:lstStyle/>
        <a:p>
          <a:endParaRPr lang="en-US"/>
        </a:p>
      </dgm:t>
    </dgm:pt>
    <dgm:pt modelId="{AF99A947-A037-4F47-BBA0-5CD311BAF574}" type="sibTrans" cxnId="{9E08C733-3F74-4D24-84EB-28EB97DBC664}">
      <dgm:prSet/>
      <dgm:spPr/>
      <dgm:t>
        <a:bodyPr/>
        <a:lstStyle/>
        <a:p>
          <a:endParaRPr lang="en-US"/>
        </a:p>
      </dgm:t>
    </dgm:pt>
    <dgm:pt modelId="{DB8C052C-11FF-40DD-9096-F138692B030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3 clicks MAX to reach content</a:t>
          </a:r>
        </a:p>
      </dgm:t>
    </dgm:pt>
    <dgm:pt modelId="{6242D3CF-B3D6-42EB-99F8-0159728C0B55}" type="parTrans" cxnId="{0831FDD1-D36A-4E2C-AE77-698055265E38}">
      <dgm:prSet/>
      <dgm:spPr/>
      <dgm:t>
        <a:bodyPr/>
        <a:lstStyle/>
        <a:p>
          <a:endParaRPr lang="en-US"/>
        </a:p>
      </dgm:t>
    </dgm:pt>
    <dgm:pt modelId="{654641C4-D965-4D2F-AD86-924E47841CF6}" type="sibTrans" cxnId="{0831FDD1-D36A-4E2C-AE77-698055265E38}">
      <dgm:prSet/>
      <dgm:spPr/>
      <dgm:t>
        <a:bodyPr/>
        <a:lstStyle/>
        <a:p>
          <a:endParaRPr lang="en-US"/>
        </a:p>
      </dgm:t>
    </dgm:pt>
    <dgm:pt modelId="{AF1AA940-427B-4D6C-8F43-A59D602C3CC9}" type="pres">
      <dgm:prSet presAssocID="{A52A60D1-B8CA-45BB-A2AF-F9DB7FFB1AE0}" presName="Name0" presStyleCnt="0">
        <dgm:presLayoutVars>
          <dgm:dir/>
          <dgm:resizeHandles val="exact"/>
        </dgm:presLayoutVars>
      </dgm:prSet>
      <dgm:spPr/>
    </dgm:pt>
    <dgm:pt modelId="{B03C17AB-5327-493B-93E6-07B5467123EA}" type="pres">
      <dgm:prSet presAssocID="{244DAC6A-2517-45F8-84E5-20C8DCCB3CEF}" presName="node" presStyleLbl="node1" presStyleIdx="0" presStyleCnt="2" custLinFactNeighborX="-55976" custLinFactNeighborY="464">
        <dgm:presLayoutVars>
          <dgm:bulletEnabled val="1"/>
        </dgm:presLayoutVars>
      </dgm:prSet>
      <dgm:spPr/>
    </dgm:pt>
    <dgm:pt modelId="{92698B83-5578-4EEE-9CD8-91B5D9B869EB}" type="pres">
      <dgm:prSet presAssocID="{0481A075-EE2B-4652-B3E7-35172BD92755}" presName="sibTrans" presStyleLbl="sibTrans2D1" presStyleIdx="0" presStyleCnt="1" custScaleX="159173" custScaleY="130696"/>
      <dgm:spPr/>
    </dgm:pt>
    <dgm:pt modelId="{8E4D6D69-7954-4DC1-B0DB-A0F2B3F2EF62}" type="pres">
      <dgm:prSet presAssocID="{0481A075-EE2B-4652-B3E7-35172BD92755}" presName="connectorText" presStyleLbl="sibTrans2D1" presStyleIdx="0" presStyleCnt="1"/>
      <dgm:spPr/>
    </dgm:pt>
    <dgm:pt modelId="{3E8E671C-2193-479E-96B0-4CBC64459CD0}" type="pres">
      <dgm:prSet presAssocID="{85C7FE4E-6270-4009-829D-0692B113DBE2}" presName="node" presStyleLbl="node1" presStyleIdx="1" presStyleCnt="2">
        <dgm:presLayoutVars>
          <dgm:bulletEnabled val="1"/>
        </dgm:presLayoutVars>
      </dgm:prSet>
      <dgm:spPr/>
    </dgm:pt>
  </dgm:ptLst>
  <dgm:cxnLst>
    <dgm:cxn modelId="{8015E308-6C92-42C0-A426-8FC90B5FB745}" type="presOf" srcId="{92FC131B-1F9E-4721-8579-FDCB5E08C0B9}" destId="{B03C17AB-5327-493B-93E6-07B5467123EA}" srcOrd="0" destOrd="2" presId="urn:microsoft.com/office/officeart/2005/8/layout/process1"/>
    <dgm:cxn modelId="{72A6B20E-0DFA-408F-9B09-5218CA292AB1}" type="presOf" srcId="{85C7FE4E-6270-4009-829D-0692B113DBE2}" destId="{3E8E671C-2193-479E-96B0-4CBC64459CD0}" srcOrd="0" destOrd="0" presId="urn:microsoft.com/office/officeart/2005/8/layout/process1"/>
    <dgm:cxn modelId="{6E448422-33D8-429F-A795-A1FBB922F060}" type="presOf" srcId="{6FE766D9-6DA8-46E2-8E7C-2CE97FF535AD}" destId="{3E8E671C-2193-479E-96B0-4CBC64459CD0}" srcOrd="0" destOrd="2" presId="urn:microsoft.com/office/officeart/2005/8/layout/process1"/>
    <dgm:cxn modelId="{9E08C733-3F74-4D24-84EB-28EB97DBC664}" srcId="{85C7FE4E-6270-4009-829D-0692B113DBE2}" destId="{6FE766D9-6DA8-46E2-8E7C-2CE97FF535AD}" srcOrd="1" destOrd="0" parTransId="{A6101F19-7506-4A77-9E26-87E8C078B95E}" sibTransId="{AF99A947-A037-4F47-BBA0-5CD311BAF574}"/>
    <dgm:cxn modelId="{17A86F56-0DF6-4CDD-96CC-69631034072E}" type="presOf" srcId="{0481A075-EE2B-4652-B3E7-35172BD92755}" destId="{92698B83-5578-4EEE-9CD8-91B5D9B869EB}" srcOrd="0" destOrd="0" presId="urn:microsoft.com/office/officeart/2005/8/layout/process1"/>
    <dgm:cxn modelId="{1157637E-A270-4935-A24E-979E45531B92}" type="presOf" srcId="{CB53D48D-8352-44C0-BD68-F7E1D6F434AD}" destId="{3E8E671C-2193-479E-96B0-4CBC64459CD0}" srcOrd="0" destOrd="1" presId="urn:microsoft.com/office/officeart/2005/8/layout/process1"/>
    <dgm:cxn modelId="{7743BD85-4175-4128-B8E2-C1E3C6A6ADBF}" type="presOf" srcId="{DB8C052C-11FF-40DD-9096-F138692B0301}" destId="{3E8E671C-2193-479E-96B0-4CBC64459CD0}" srcOrd="0" destOrd="3" presId="urn:microsoft.com/office/officeart/2005/8/layout/process1"/>
    <dgm:cxn modelId="{B39BA188-9714-4EBD-A223-52AE4DA8F8D1}" srcId="{85C7FE4E-6270-4009-829D-0692B113DBE2}" destId="{CB53D48D-8352-44C0-BD68-F7E1D6F434AD}" srcOrd="0" destOrd="0" parTransId="{E0282DFA-AF6E-488E-8CE3-D67A2668F73A}" sibTransId="{4D990501-46BB-44A0-AC65-EA63C321FBBA}"/>
    <dgm:cxn modelId="{C5554089-9F81-49DA-AF2C-DD186FC9FD55}" srcId="{244DAC6A-2517-45F8-84E5-20C8DCCB3CEF}" destId="{9C372418-EA84-46D7-B504-782B88CD348D}" srcOrd="0" destOrd="0" parTransId="{708611C9-BA05-46E2-8B47-8C6A2D9A4035}" sibTransId="{75E1AB8F-F9C9-41EC-9392-6795226A725B}"/>
    <dgm:cxn modelId="{4194BC8B-E8D4-4735-BEF0-E3B7DBE4F401}" srcId="{A52A60D1-B8CA-45BB-A2AF-F9DB7FFB1AE0}" destId="{244DAC6A-2517-45F8-84E5-20C8DCCB3CEF}" srcOrd="0" destOrd="0" parTransId="{05DA3CCE-94E4-4A6A-946B-BB84ABC1EEA3}" sibTransId="{0481A075-EE2B-4652-B3E7-35172BD92755}"/>
    <dgm:cxn modelId="{B6CFD192-B67D-4EA4-B4C4-B47503082094}" type="presOf" srcId="{0481A075-EE2B-4652-B3E7-35172BD92755}" destId="{8E4D6D69-7954-4DC1-B0DB-A0F2B3F2EF62}" srcOrd="1" destOrd="0" presId="urn:microsoft.com/office/officeart/2005/8/layout/process1"/>
    <dgm:cxn modelId="{BB263CA2-75D2-46DD-A1F1-CA6F3B5AAB62}" type="presOf" srcId="{244DAC6A-2517-45F8-84E5-20C8DCCB3CEF}" destId="{B03C17AB-5327-493B-93E6-07B5467123EA}" srcOrd="0" destOrd="0" presId="urn:microsoft.com/office/officeart/2005/8/layout/process1"/>
    <dgm:cxn modelId="{03C675C2-39B9-436B-BB2B-C60CE6C6C3EC}" type="presOf" srcId="{A52A60D1-B8CA-45BB-A2AF-F9DB7FFB1AE0}" destId="{AF1AA940-427B-4D6C-8F43-A59D602C3CC9}" srcOrd="0" destOrd="0" presId="urn:microsoft.com/office/officeart/2005/8/layout/process1"/>
    <dgm:cxn modelId="{D17220CF-322E-4E1E-A5FC-234B75C3E821}" type="presOf" srcId="{9C372418-EA84-46D7-B504-782B88CD348D}" destId="{B03C17AB-5327-493B-93E6-07B5467123EA}" srcOrd="0" destOrd="1" presId="urn:microsoft.com/office/officeart/2005/8/layout/process1"/>
    <dgm:cxn modelId="{0831FDD1-D36A-4E2C-AE77-698055265E38}" srcId="{85C7FE4E-6270-4009-829D-0692B113DBE2}" destId="{DB8C052C-11FF-40DD-9096-F138692B0301}" srcOrd="2" destOrd="0" parTransId="{6242D3CF-B3D6-42EB-99F8-0159728C0B55}" sibTransId="{654641C4-D965-4D2F-AD86-924E47841CF6}"/>
    <dgm:cxn modelId="{911790E5-B78F-47C3-A520-85CC63FE04C0}" srcId="{244DAC6A-2517-45F8-84E5-20C8DCCB3CEF}" destId="{92FC131B-1F9E-4721-8579-FDCB5E08C0B9}" srcOrd="1" destOrd="0" parTransId="{CFA32337-BDFB-4472-AC87-300B3A37436B}" sibTransId="{3BDDAF67-BB8E-41FB-B5C1-E2B55EC68CA9}"/>
    <dgm:cxn modelId="{24AA33F3-5E88-4266-807F-4BFF138CB097}" srcId="{A52A60D1-B8CA-45BB-A2AF-F9DB7FFB1AE0}" destId="{85C7FE4E-6270-4009-829D-0692B113DBE2}" srcOrd="1" destOrd="0" parTransId="{CE747368-6B4C-48A5-BA2D-44C98AA6AEA2}" sibTransId="{A46EF8A3-FEEC-4BDD-BBDE-D2791BE1E230}"/>
    <dgm:cxn modelId="{258416D0-3BD3-4B1C-B2C3-4DF723772D38}" type="presParOf" srcId="{AF1AA940-427B-4D6C-8F43-A59D602C3CC9}" destId="{B03C17AB-5327-493B-93E6-07B5467123EA}" srcOrd="0" destOrd="0" presId="urn:microsoft.com/office/officeart/2005/8/layout/process1"/>
    <dgm:cxn modelId="{2968CE01-FAB5-4E14-A389-6F08E4DE6D71}" type="presParOf" srcId="{AF1AA940-427B-4D6C-8F43-A59D602C3CC9}" destId="{92698B83-5578-4EEE-9CD8-91B5D9B869EB}" srcOrd="1" destOrd="0" presId="urn:microsoft.com/office/officeart/2005/8/layout/process1"/>
    <dgm:cxn modelId="{81A078B8-F065-4F46-A65E-11FCF8D97B7C}" type="presParOf" srcId="{92698B83-5578-4EEE-9CD8-91B5D9B869EB}" destId="{8E4D6D69-7954-4DC1-B0DB-A0F2B3F2EF62}" srcOrd="0" destOrd="0" presId="urn:microsoft.com/office/officeart/2005/8/layout/process1"/>
    <dgm:cxn modelId="{CBD94386-5F9B-4CF3-BDEC-AAC4AAB02FD8}" type="presParOf" srcId="{AF1AA940-427B-4D6C-8F43-A59D602C3CC9}" destId="{3E8E671C-2193-479E-96B0-4CBC64459CD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EB54C-62F7-4E2C-8C3B-A146822853A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3A5285-4932-4153-B085-824E497FCF9F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Researcher</a:t>
          </a:r>
        </a:p>
      </dgm:t>
    </dgm:pt>
    <dgm:pt modelId="{36E9B7B5-D266-4AFF-93AF-50E94AFC6840}" type="parTrans" cxnId="{112FE993-1E2A-477D-94AA-996399E43102}">
      <dgm:prSet/>
      <dgm:spPr/>
      <dgm:t>
        <a:bodyPr/>
        <a:lstStyle/>
        <a:p>
          <a:endParaRPr lang="en-US"/>
        </a:p>
      </dgm:t>
    </dgm:pt>
    <dgm:pt modelId="{1A330F3E-086C-401B-A8F1-B2D9FAF99BF8}" type="sibTrans" cxnId="{112FE993-1E2A-477D-94AA-996399E43102}">
      <dgm:prSet/>
      <dgm:spPr/>
      <dgm:t>
        <a:bodyPr/>
        <a:lstStyle/>
        <a:p>
          <a:endParaRPr lang="en-US"/>
        </a:p>
      </dgm:t>
    </dgm:pt>
    <dgm:pt modelId="{E9EE64D3-2CCA-4D6F-BC14-F64B32BA40C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</dgm:t>
    </dgm:pt>
    <dgm:pt modelId="{F9399519-C70E-4105-9D43-7539F458E8C6}" type="parTrans" cxnId="{00AFD44F-5F1D-4B30-8A63-87E5C1D11A65}">
      <dgm:prSet/>
      <dgm:spPr/>
      <dgm:t>
        <a:bodyPr/>
        <a:lstStyle/>
        <a:p>
          <a:endParaRPr lang="en-US"/>
        </a:p>
      </dgm:t>
    </dgm:pt>
    <dgm:pt modelId="{4A417E2D-6AF2-4150-B5C2-269F916A7AA3}" type="sibTrans" cxnId="{00AFD44F-5F1D-4B30-8A63-87E5C1D11A65}">
      <dgm:prSet/>
      <dgm:spPr/>
      <dgm:t>
        <a:bodyPr/>
        <a:lstStyle/>
        <a:p>
          <a:endParaRPr lang="en-US"/>
        </a:p>
      </dgm:t>
    </dgm:pt>
    <dgm:pt modelId="{B5671A95-08E0-4060-A48B-F0C557C59BB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Industry</a:t>
          </a:r>
        </a:p>
      </dgm:t>
    </dgm:pt>
    <dgm:pt modelId="{DB397346-6F51-4C25-BBE3-A14F589DFC32}" type="parTrans" cxnId="{7D9E22FD-CA17-4E02-8C0A-743F87A338A8}">
      <dgm:prSet/>
      <dgm:spPr/>
      <dgm:t>
        <a:bodyPr/>
        <a:lstStyle/>
        <a:p>
          <a:endParaRPr lang="en-US"/>
        </a:p>
      </dgm:t>
    </dgm:pt>
    <dgm:pt modelId="{ADDD2FED-86E3-449F-85BF-F31B4055AD0B}" type="sibTrans" cxnId="{7D9E22FD-CA17-4E02-8C0A-743F87A338A8}">
      <dgm:prSet/>
      <dgm:spPr/>
      <dgm:t>
        <a:bodyPr/>
        <a:lstStyle/>
        <a:p>
          <a:endParaRPr lang="en-US"/>
        </a:p>
      </dgm:t>
    </dgm:pt>
    <dgm:pt modelId="{C87C5772-C9C4-4C2C-884D-A56F1AA7498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</dgm:t>
    </dgm:pt>
    <dgm:pt modelId="{9837A51C-143D-4163-AA3E-8A5F719EC15A}" type="parTrans" cxnId="{E330863C-C6ED-4824-8E93-51029AAA9E61}">
      <dgm:prSet/>
      <dgm:spPr/>
      <dgm:t>
        <a:bodyPr/>
        <a:lstStyle/>
        <a:p>
          <a:endParaRPr lang="en-US"/>
        </a:p>
      </dgm:t>
    </dgm:pt>
    <dgm:pt modelId="{9C27C93F-882C-4120-BB9D-C3B24FC716B9}" type="sibTrans" cxnId="{E330863C-C6ED-4824-8E93-51029AAA9E61}">
      <dgm:prSet/>
      <dgm:spPr/>
      <dgm:t>
        <a:bodyPr/>
        <a:lstStyle/>
        <a:p>
          <a:endParaRPr lang="en-US"/>
        </a:p>
      </dgm:t>
    </dgm:pt>
    <dgm:pt modelId="{C28F1BB5-E9B7-4048-9960-068196B02F7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RSVP for events</a:t>
          </a:r>
        </a:p>
      </dgm:t>
    </dgm:pt>
    <dgm:pt modelId="{85D9C0BC-C849-4B71-971D-6CDDFD757D0A}" type="parTrans" cxnId="{D231534F-825A-4D63-A688-BEB092431FAC}">
      <dgm:prSet/>
      <dgm:spPr/>
      <dgm:t>
        <a:bodyPr/>
        <a:lstStyle/>
        <a:p>
          <a:endParaRPr lang="en-US"/>
        </a:p>
      </dgm:t>
    </dgm:pt>
    <dgm:pt modelId="{F21269AA-7FF1-4603-9BB7-F825E9F3105A}" type="sibTrans" cxnId="{D231534F-825A-4D63-A688-BEB092431FAC}">
      <dgm:prSet/>
      <dgm:spPr/>
      <dgm:t>
        <a:bodyPr/>
        <a:lstStyle/>
        <a:p>
          <a:endParaRPr lang="en-US"/>
        </a:p>
      </dgm:t>
    </dgm:pt>
    <dgm:pt modelId="{D0ADF2C6-CCB2-4886-814F-255C80728D4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gm:t>
    </dgm:pt>
    <dgm:pt modelId="{F68D57F1-523E-4979-8079-3E9186C4CB00}" type="parTrans" cxnId="{519F57B9-29E7-4353-BC37-2F9BC44F1535}">
      <dgm:prSet/>
      <dgm:spPr/>
      <dgm:t>
        <a:bodyPr/>
        <a:lstStyle/>
        <a:p>
          <a:endParaRPr lang="en-US"/>
        </a:p>
      </dgm:t>
    </dgm:pt>
    <dgm:pt modelId="{821AC24F-EC3D-466C-8182-2BF83D225859}" type="sibTrans" cxnId="{519F57B9-29E7-4353-BC37-2F9BC44F1535}">
      <dgm:prSet/>
      <dgm:spPr/>
      <dgm:t>
        <a:bodyPr/>
        <a:lstStyle/>
        <a:p>
          <a:endParaRPr lang="en-US"/>
        </a:p>
      </dgm:t>
    </dgm:pt>
    <dgm:pt modelId="{14B8AA85-2117-49D5-834A-74CD4A2372B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</dgm:t>
    </dgm:pt>
    <dgm:pt modelId="{C820DB68-2889-4A3A-B9CC-3F8E52176D01}" type="parTrans" cxnId="{2A2F4CEF-E3B0-44F7-BE0A-290358AA0E37}">
      <dgm:prSet/>
      <dgm:spPr/>
      <dgm:t>
        <a:bodyPr/>
        <a:lstStyle/>
        <a:p>
          <a:endParaRPr lang="en-US"/>
        </a:p>
      </dgm:t>
    </dgm:pt>
    <dgm:pt modelId="{C9085966-35D3-4EEB-9196-2E420A849025}" type="sibTrans" cxnId="{2A2F4CEF-E3B0-44F7-BE0A-290358AA0E37}">
      <dgm:prSet/>
      <dgm:spPr/>
      <dgm:t>
        <a:bodyPr/>
        <a:lstStyle/>
        <a:p>
          <a:endParaRPr lang="en-US"/>
        </a:p>
      </dgm:t>
    </dgm:pt>
    <dgm:pt modelId="{D3E77AE9-9949-4B70-8E1C-779BFD9F0D5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</dgm:t>
    </dgm:pt>
    <dgm:pt modelId="{646C0AEE-2B0B-4BCC-A8DD-A5B40B95FC35}" type="parTrans" cxnId="{A3FA997B-6503-4C23-B77F-EA402F30E0B0}">
      <dgm:prSet/>
      <dgm:spPr/>
      <dgm:t>
        <a:bodyPr/>
        <a:lstStyle/>
        <a:p>
          <a:endParaRPr lang="en-US"/>
        </a:p>
      </dgm:t>
    </dgm:pt>
    <dgm:pt modelId="{AF434385-727F-4457-9209-496746478780}" type="sibTrans" cxnId="{A3FA997B-6503-4C23-B77F-EA402F30E0B0}">
      <dgm:prSet/>
      <dgm:spPr/>
      <dgm:t>
        <a:bodyPr/>
        <a:lstStyle/>
        <a:p>
          <a:endParaRPr lang="en-US"/>
        </a:p>
      </dgm:t>
    </dgm:pt>
    <dgm:pt modelId="{E087801A-A681-4BD1-8183-665E90AE0AA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</dgm:t>
    </dgm:pt>
    <dgm:pt modelId="{DBF73A31-76C3-4595-81C7-E8A4C7FE1F39}" type="parTrans" cxnId="{F2233848-8A92-428F-ACDB-6BCCA87D070E}">
      <dgm:prSet/>
      <dgm:spPr/>
      <dgm:t>
        <a:bodyPr/>
        <a:lstStyle/>
        <a:p>
          <a:endParaRPr lang="en-US"/>
        </a:p>
      </dgm:t>
    </dgm:pt>
    <dgm:pt modelId="{233E8690-2077-4BBD-90CB-4250FED1F39B}" type="sibTrans" cxnId="{F2233848-8A92-428F-ACDB-6BCCA87D070E}">
      <dgm:prSet/>
      <dgm:spPr/>
      <dgm:t>
        <a:bodyPr/>
        <a:lstStyle/>
        <a:p>
          <a:endParaRPr lang="en-US"/>
        </a:p>
      </dgm:t>
    </dgm:pt>
    <dgm:pt modelId="{2AB1E457-B9E8-4E5C-9EDE-AE20B57C9A3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gm:t>
    </dgm:pt>
    <dgm:pt modelId="{CBA0C397-B8DD-4B5E-9B6B-C01712B60790}" type="parTrans" cxnId="{E3ADA0A0-5CFC-4655-B954-41DC75C42CE8}">
      <dgm:prSet/>
      <dgm:spPr/>
      <dgm:t>
        <a:bodyPr/>
        <a:lstStyle/>
        <a:p>
          <a:endParaRPr lang="en-US"/>
        </a:p>
      </dgm:t>
    </dgm:pt>
    <dgm:pt modelId="{3A94A978-CC93-4224-A669-EC3DD373AB1F}" type="sibTrans" cxnId="{E3ADA0A0-5CFC-4655-B954-41DC75C42CE8}">
      <dgm:prSet/>
      <dgm:spPr/>
      <dgm:t>
        <a:bodyPr/>
        <a:lstStyle/>
        <a:p>
          <a:endParaRPr lang="en-US"/>
        </a:p>
      </dgm:t>
    </dgm:pt>
    <dgm:pt modelId="{F19629D1-19BE-4227-B193-8A784F9B7A4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Apply for grants</a:t>
          </a:r>
        </a:p>
      </dgm:t>
    </dgm:pt>
    <dgm:pt modelId="{D3BBD7CE-7DE2-4388-AD35-A90376CF5233}" type="parTrans" cxnId="{000D500E-AAEE-40FE-91B2-B69E2017C0F3}">
      <dgm:prSet/>
      <dgm:spPr/>
      <dgm:t>
        <a:bodyPr/>
        <a:lstStyle/>
        <a:p>
          <a:endParaRPr lang="en-US"/>
        </a:p>
      </dgm:t>
    </dgm:pt>
    <dgm:pt modelId="{CE8A2F9C-F8FD-4F3F-8FDA-74BB8EB755CE}" type="sibTrans" cxnId="{000D500E-AAEE-40FE-91B2-B69E2017C0F3}">
      <dgm:prSet/>
      <dgm:spPr/>
      <dgm:t>
        <a:bodyPr/>
        <a:lstStyle/>
        <a:p>
          <a:endParaRPr lang="en-US"/>
        </a:p>
      </dgm:t>
    </dgm:pt>
    <dgm:pt modelId="{78646386-6508-4DE2-BFAE-7F5C3E4C03D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</dgm:t>
    </dgm:pt>
    <dgm:pt modelId="{03E76F6A-1224-4AEA-B218-A4E458512B00}" type="parTrans" cxnId="{0A303890-59C0-4ACD-8D51-F4EEFA3AB931}">
      <dgm:prSet/>
      <dgm:spPr/>
      <dgm:t>
        <a:bodyPr/>
        <a:lstStyle/>
        <a:p>
          <a:endParaRPr lang="en-US"/>
        </a:p>
      </dgm:t>
    </dgm:pt>
    <dgm:pt modelId="{C4294C9F-214C-45C7-8B40-99EB173C654D}" type="sibTrans" cxnId="{0A303890-59C0-4ACD-8D51-F4EEFA3AB931}">
      <dgm:prSet/>
      <dgm:spPr/>
      <dgm:t>
        <a:bodyPr/>
        <a:lstStyle/>
        <a:p>
          <a:endParaRPr lang="en-US"/>
        </a:p>
      </dgm:t>
    </dgm:pt>
    <dgm:pt modelId="{0A81A30B-C10D-475C-B48C-6A764634611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gm:t>
    </dgm:pt>
    <dgm:pt modelId="{D7BC13D0-9D73-4E9C-8B2C-A57D8BFF9705}" type="parTrans" cxnId="{6FB22630-367F-4DB8-8960-92764A16CA66}">
      <dgm:prSet/>
      <dgm:spPr/>
      <dgm:t>
        <a:bodyPr/>
        <a:lstStyle/>
        <a:p>
          <a:endParaRPr lang="en-US"/>
        </a:p>
      </dgm:t>
    </dgm:pt>
    <dgm:pt modelId="{14F5B160-C59D-46A7-B124-05276579E407}" type="sibTrans" cxnId="{6FB22630-367F-4DB8-8960-92764A16CA66}">
      <dgm:prSet/>
      <dgm:spPr/>
      <dgm:t>
        <a:bodyPr/>
        <a:lstStyle/>
        <a:p>
          <a:endParaRPr lang="en-US"/>
        </a:p>
      </dgm:t>
    </dgm:pt>
    <dgm:pt modelId="{05D9F9E5-5BA5-4C01-AED6-E825FA11F0E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gm:t>
    </dgm:pt>
    <dgm:pt modelId="{84B55797-BE4E-4732-84A2-D76E72503D22}" type="parTrans" cxnId="{9A6B8600-4D6B-434D-BC24-F653E72C3D2B}">
      <dgm:prSet/>
      <dgm:spPr/>
      <dgm:t>
        <a:bodyPr/>
        <a:lstStyle/>
        <a:p>
          <a:endParaRPr lang="en-US"/>
        </a:p>
      </dgm:t>
    </dgm:pt>
    <dgm:pt modelId="{DC690A09-71C4-4F65-9769-A0647CCB8ED6}" type="sibTrans" cxnId="{9A6B8600-4D6B-434D-BC24-F653E72C3D2B}">
      <dgm:prSet/>
      <dgm:spPr/>
      <dgm:t>
        <a:bodyPr/>
        <a:lstStyle/>
        <a:p>
          <a:endParaRPr lang="en-US"/>
        </a:p>
      </dgm:t>
    </dgm:pt>
    <dgm:pt modelId="{42158818-1270-44F5-94D2-94E86F57CD91}" type="pres">
      <dgm:prSet presAssocID="{72EEB54C-62F7-4E2C-8C3B-A146822853AA}" presName="Name0" presStyleCnt="0">
        <dgm:presLayoutVars>
          <dgm:dir/>
          <dgm:animLvl val="lvl"/>
          <dgm:resizeHandles val="exact"/>
        </dgm:presLayoutVars>
      </dgm:prSet>
      <dgm:spPr/>
    </dgm:pt>
    <dgm:pt modelId="{6C6E44EA-F4C9-4A00-8BEA-60CDDF15C625}" type="pres">
      <dgm:prSet presAssocID="{513A5285-4932-4153-B085-824E497FCF9F}" presName="composite" presStyleCnt="0"/>
      <dgm:spPr/>
    </dgm:pt>
    <dgm:pt modelId="{C41A5DB7-00D5-45B7-965C-90AB2188548D}" type="pres">
      <dgm:prSet presAssocID="{513A5285-4932-4153-B085-824E497FCF9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37AA97E-00F5-458D-A7FB-CD4A973182C0}" type="pres">
      <dgm:prSet presAssocID="{513A5285-4932-4153-B085-824E497FCF9F}" presName="desTx" presStyleLbl="alignAccFollowNode1" presStyleIdx="0" presStyleCnt="3">
        <dgm:presLayoutVars>
          <dgm:bulletEnabled val="1"/>
        </dgm:presLayoutVars>
      </dgm:prSet>
      <dgm:spPr/>
    </dgm:pt>
    <dgm:pt modelId="{9883CDC1-23D0-4538-8FE7-F78597A5BDA1}" type="pres">
      <dgm:prSet presAssocID="{1A330F3E-086C-401B-A8F1-B2D9FAF99BF8}" presName="space" presStyleCnt="0"/>
      <dgm:spPr/>
    </dgm:pt>
    <dgm:pt modelId="{27AECF22-0F9F-4A70-A24F-168BAA227648}" type="pres">
      <dgm:prSet presAssocID="{B5671A95-08E0-4060-A48B-F0C557C59BBD}" presName="composite" presStyleCnt="0"/>
      <dgm:spPr/>
    </dgm:pt>
    <dgm:pt modelId="{FC57158E-B47E-4186-B521-18EE3202D09B}" type="pres">
      <dgm:prSet presAssocID="{B5671A95-08E0-4060-A48B-F0C557C59B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1BBCAE-0C32-4AC1-8CE4-ECECA54ED04C}" type="pres">
      <dgm:prSet presAssocID="{B5671A95-08E0-4060-A48B-F0C557C59BBD}" presName="desTx" presStyleLbl="alignAccFollowNode1" presStyleIdx="1" presStyleCnt="3">
        <dgm:presLayoutVars>
          <dgm:bulletEnabled val="1"/>
        </dgm:presLayoutVars>
      </dgm:prSet>
      <dgm:spPr/>
    </dgm:pt>
    <dgm:pt modelId="{D49A219A-CA4F-4DC6-B530-906C4494C81F}" type="pres">
      <dgm:prSet presAssocID="{ADDD2FED-86E3-449F-85BF-F31B4055AD0B}" presName="space" presStyleCnt="0"/>
      <dgm:spPr/>
    </dgm:pt>
    <dgm:pt modelId="{4C9E7AE8-D69F-4782-A814-166C2FB9D3E5}" type="pres">
      <dgm:prSet presAssocID="{D0ADF2C6-CCB2-4886-814F-255C80728D4A}" presName="composite" presStyleCnt="0"/>
      <dgm:spPr/>
    </dgm:pt>
    <dgm:pt modelId="{3869861A-B212-441E-94CE-DC31DF389007}" type="pres">
      <dgm:prSet presAssocID="{D0ADF2C6-CCB2-4886-814F-255C80728D4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11396B-F9DA-4394-A75F-B0E50FA5CA83}" type="pres">
      <dgm:prSet presAssocID="{D0ADF2C6-CCB2-4886-814F-255C80728D4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A6B8600-4D6B-434D-BC24-F653E72C3D2B}" srcId="{B5671A95-08E0-4060-A48B-F0C557C59BBD}" destId="{05D9F9E5-5BA5-4C01-AED6-E825FA11F0E5}" srcOrd="2" destOrd="0" parTransId="{84B55797-BE4E-4732-84A2-D76E72503D22}" sibTransId="{DC690A09-71C4-4F65-9769-A0647CCB8ED6}"/>
    <dgm:cxn modelId="{000D500E-AAEE-40FE-91B2-B69E2017C0F3}" srcId="{513A5285-4932-4153-B085-824E497FCF9F}" destId="{F19629D1-19BE-4227-B193-8A784F9B7A40}" srcOrd="3" destOrd="0" parTransId="{D3BBD7CE-7DE2-4388-AD35-A90376CF5233}" sibTransId="{CE8A2F9C-F8FD-4F3F-8FDA-74BB8EB755CE}"/>
    <dgm:cxn modelId="{F84E5610-680A-461D-A9BE-FEAB5749B29F}" type="presOf" srcId="{C28F1BB5-E9B7-4048-9960-068196B02F78}" destId="{E51BBCAE-0C32-4AC1-8CE4-ECECA54ED04C}" srcOrd="0" destOrd="3" presId="urn:microsoft.com/office/officeart/2005/8/layout/hList1"/>
    <dgm:cxn modelId="{75283C16-1B3E-4C2E-BACA-0E15423B93F3}" type="presOf" srcId="{78646386-6508-4DE2-BFAE-7F5C3E4C03D1}" destId="{E51BBCAE-0C32-4AC1-8CE4-ECECA54ED04C}" srcOrd="0" destOrd="1" presId="urn:microsoft.com/office/officeart/2005/8/layout/hList1"/>
    <dgm:cxn modelId="{70B48B16-1078-4660-BD8E-0CBE1B0E449E}" type="presOf" srcId="{E087801A-A681-4BD1-8183-665E90AE0AA8}" destId="{537AA97E-00F5-458D-A7FB-CD4A973182C0}" srcOrd="0" destOrd="1" presId="urn:microsoft.com/office/officeart/2005/8/layout/hList1"/>
    <dgm:cxn modelId="{E2D09216-31BC-409B-A1C8-1A15BFF35434}" type="presOf" srcId="{D3E77AE9-9949-4B70-8E1C-779BFD9F0D51}" destId="{6811396B-F9DA-4394-A75F-B0E50FA5CA83}" srcOrd="0" destOrd="1" presId="urn:microsoft.com/office/officeart/2005/8/layout/hList1"/>
    <dgm:cxn modelId="{EAF5D228-34BE-42D4-9399-0967162B32B5}" type="presOf" srcId="{2AB1E457-B9E8-4E5C-9EDE-AE20B57C9A31}" destId="{537AA97E-00F5-458D-A7FB-CD4A973182C0}" srcOrd="0" destOrd="2" presId="urn:microsoft.com/office/officeart/2005/8/layout/hList1"/>
    <dgm:cxn modelId="{6FB22630-367F-4DB8-8960-92764A16CA66}" srcId="{D0ADF2C6-CCB2-4886-814F-255C80728D4A}" destId="{0A81A30B-C10D-475C-B48C-6A7646346117}" srcOrd="2" destOrd="0" parTransId="{D7BC13D0-9D73-4E9C-8B2C-A57D8BFF9705}" sibTransId="{14F5B160-C59D-46A7-B124-05276579E407}"/>
    <dgm:cxn modelId="{DB120F39-0D67-4988-B8C5-45021A8AC958}" type="presOf" srcId="{0A81A30B-C10D-475C-B48C-6A7646346117}" destId="{6811396B-F9DA-4394-A75F-B0E50FA5CA83}" srcOrd="0" destOrd="2" presId="urn:microsoft.com/office/officeart/2005/8/layout/hList1"/>
    <dgm:cxn modelId="{E330863C-C6ED-4824-8E93-51029AAA9E61}" srcId="{B5671A95-08E0-4060-A48B-F0C557C59BBD}" destId="{C87C5772-C9C4-4C2C-884D-A56F1AA7498A}" srcOrd="0" destOrd="0" parTransId="{9837A51C-143D-4163-AA3E-8A5F719EC15A}" sibTransId="{9C27C93F-882C-4120-BB9D-C3B24FC716B9}"/>
    <dgm:cxn modelId="{7A727161-DC21-4351-9C1E-9BB28739BC33}" type="presOf" srcId="{C87C5772-C9C4-4C2C-884D-A56F1AA7498A}" destId="{E51BBCAE-0C32-4AC1-8CE4-ECECA54ED04C}" srcOrd="0" destOrd="0" presId="urn:microsoft.com/office/officeart/2005/8/layout/hList1"/>
    <dgm:cxn modelId="{F2233848-8A92-428F-ACDB-6BCCA87D070E}" srcId="{513A5285-4932-4153-B085-824E497FCF9F}" destId="{E087801A-A681-4BD1-8183-665E90AE0AA8}" srcOrd="1" destOrd="0" parTransId="{DBF73A31-76C3-4595-81C7-E8A4C7FE1F39}" sibTransId="{233E8690-2077-4BBD-90CB-4250FED1F39B}"/>
    <dgm:cxn modelId="{EDFE636B-571A-438E-9524-A090B8C0ACAA}" type="presOf" srcId="{E9EE64D3-2CCA-4D6F-BC14-F64B32BA40CC}" destId="{537AA97E-00F5-458D-A7FB-CD4A973182C0}" srcOrd="0" destOrd="0" presId="urn:microsoft.com/office/officeart/2005/8/layout/hList1"/>
    <dgm:cxn modelId="{1B10974D-EB47-46C8-91D4-8E07101347B1}" type="presOf" srcId="{B5671A95-08E0-4060-A48B-F0C557C59BBD}" destId="{FC57158E-B47E-4186-B521-18EE3202D09B}" srcOrd="0" destOrd="0" presId="urn:microsoft.com/office/officeart/2005/8/layout/hList1"/>
    <dgm:cxn modelId="{66AE374F-71AA-4633-8A18-2BC45F757455}" type="presOf" srcId="{14B8AA85-2117-49D5-834A-74CD4A2372B2}" destId="{6811396B-F9DA-4394-A75F-B0E50FA5CA83}" srcOrd="0" destOrd="0" presId="urn:microsoft.com/office/officeart/2005/8/layout/hList1"/>
    <dgm:cxn modelId="{D231534F-825A-4D63-A688-BEB092431FAC}" srcId="{B5671A95-08E0-4060-A48B-F0C557C59BBD}" destId="{C28F1BB5-E9B7-4048-9960-068196B02F78}" srcOrd="3" destOrd="0" parTransId="{85D9C0BC-C849-4B71-971D-6CDDFD757D0A}" sibTransId="{F21269AA-7FF1-4603-9BB7-F825E9F3105A}"/>
    <dgm:cxn modelId="{00AFD44F-5F1D-4B30-8A63-87E5C1D11A65}" srcId="{513A5285-4932-4153-B085-824E497FCF9F}" destId="{E9EE64D3-2CCA-4D6F-BC14-F64B32BA40CC}" srcOrd="0" destOrd="0" parTransId="{F9399519-C70E-4105-9D43-7539F458E8C6}" sibTransId="{4A417E2D-6AF2-4150-B5C2-269F916A7AA3}"/>
    <dgm:cxn modelId="{DB39A479-E45B-469E-8F63-AD994E73853B}" type="presOf" srcId="{05D9F9E5-5BA5-4C01-AED6-E825FA11F0E5}" destId="{E51BBCAE-0C32-4AC1-8CE4-ECECA54ED04C}" srcOrd="0" destOrd="2" presId="urn:microsoft.com/office/officeart/2005/8/layout/hList1"/>
    <dgm:cxn modelId="{A3FA997B-6503-4C23-B77F-EA402F30E0B0}" srcId="{D0ADF2C6-CCB2-4886-814F-255C80728D4A}" destId="{D3E77AE9-9949-4B70-8E1C-779BFD9F0D51}" srcOrd="1" destOrd="0" parTransId="{646C0AEE-2B0B-4BCC-A8DD-A5B40B95FC35}" sibTransId="{AF434385-727F-4457-9209-496746478780}"/>
    <dgm:cxn modelId="{0A303890-59C0-4ACD-8D51-F4EEFA3AB931}" srcId="{B5671A95-08E0-4060-A48B-F0C557C59BBD}" destId="{78646386-6508-4DE2-BFAE-7F5C3E4C03D1}" srcOrd="1" destOrd="0" parTransId="{03E76F6A-1224-4AEA-B218-A4E458512B00}" sibTransId="{C4294C9F-214C-45C7-8B40-99EB173C654D}"/>
    <dgm:cxn modelId="{112FE993-1E2A-477D-94AA-996399E43102}" srcId="{72EEB54C-62F7-4E2C-8C3B-A146822853AA}" destId="{513A5285-4932-4153-B085-824E497FCF9F}" srcOrd="0" destOrd="0" parTransId="{36E9B7B5-D266-4AFF-93AF-50E94AFC6840}" sibTransId="{1A330F3E-086C-401B-A8F1-B2D9FAF99BF8}"/>
    <dgm:cxn modelId="{E3ADA0A0-5CFC-4655-B954-41DC75C42CE8}" srcId="{513A5285-4932-4153-B085-824E497FCF9F}" destId="{2AB1E457-B9E8-4E5C-9EDE-AE20B57C9A31}" srcOrd="2" destOrd="0" parTransId="{CBA0C397-B8DD-4B5E-9B6B-C01712B60790}" sibTransId="{3A94A978-CC93-4224-A669-EC3DD373AB1F}"/>
    <dgm:cxn modelId="{52B606B1-4A3A-4C85-9FB8-01328EF58F06}" type="presOf" srcId="{F19629D1-19BE-4227-B193-8A784F9B7A40}" destId="{537AA97E-00F5-458D-A7FB-CD4A973182C0}" srcOrd="0" destOrd="3" presId="urn:microsoft.com/office/officeart/2005/8/layout/hList1"/>
    <dgm:cxn modelId="{519F57B9-29E7-4353-BC37-2F9BC44F1535}" srcId="{72EEB54C-62F7-4E2C-8C3B-A146822853AA}" destId="{D0ADF2C6-CCB2-4886-814F-255C80728D4A}" srcOrd="2" destOrd="0" parTransId="{F68D57F1-523E-4979-8079-3E9186C4CB00}" sibTransId="{821AC24F-EC3D-466C-8182-2BF83D225859}"/>
    <dgm:cxn modelId="{627010BD-61EC-43DA-8E03-79703823ABC7}" type="presOf" srcId="{72EEB54C-62F7-4E2C-8C3B-A146822853AA}" destId="{42158818-1270-44F5-94D2-94E86F57CD91}" srcOrd="0" destOrd="0" presId="urn:microsoft.com/office/officeart/2005/8/layout/hList1"/>
    <dgm:cxn modelId="{E4A144E3-88DA-4704-864E-6FBE64995F4B}" type="presOf" srcId="{513A5285-4932-4153-B085-824E497FCF9F}" destId="{C41A5DB7-00D5-45B7-965C-90AB2188548D}" srcOrd="0" destOrd="0" presId="urn:microsoft.com/office/officeart/2005/8/layout/hList1"/>
    <dgm:cxn modelId="{ADA9A0E4-4492-436E-829D-E2BF3E3374A9}" type="presOf" srcId="{D0ADF2C6-CCB2-4886-814F-255C80728D4A}" destId="{3869861A-B212-441E-94CE-DC31DF389007}" srcOrd="0" destOrd="0" presId="urn:microsoft.com/office/officeart/2005/8/layout/hList1"/>
    <dgm:cxn modelId="{2A2F4CEF-E3B0-44F7-BE0A-290358AA0E37}" srcId="{D0ADF2C6-CCB2-4886-814F-255C80728D4A}" destId="{14B8AA85-2117-49D5-834A-74CD4A2372B2}" srcOrd="0" destOrd="0" parTransId="{C820DB68-2889-4A3A-B9CC-3F8E52176D01}" sibTransId="{C9085966-35D3-4EEB-9196-2E420A849025}"/>
    <dgm:cxn modelId="{7D9E22FD-CA17-4E02-8C0A-743F87A338A8}" srcId="{72EEB54C-62F7-4E2C-8C3B-A146822853AA}" destId="{B5671A95-08E0-4060-A48B-F0C557C59BBD}" srcOrd="1" destOrd="0" parTransId="{DB397346-6F51-4C25-BBE3-A14F589DFC32}" sibTransId="{ADDD2FED-86E3-449F-85BF-F31B4055AD0B}"/>
    <dgm:cxn modelId="{C88B8C21-C9A3-4D41-9611-4C0922CCE6DA}" type="presParOf" srcId="{42158818-1270-44F5-94D2-94E86F57CD91}" destId="{6C6E44EA-F4C9-4A00-8BEA-60CDDF15C625}" srcOrd="0" destOrd="0" presId="urn:microsoft.com/office/officeart/2005/8/layout/hList1"/>
    <dgm:cxn modelId="{3B1BCBA5-BDAF-4135-82FD-F9194826B85A}" type="presParOf" srcId="{6C6E44EA-F4C9-4A00-8BEA-60CDDF15C625}" destId="{C41A5DB7-00D5-45B7-965C-90AB2188548D}" srcOrd="0" destOrd="0" presId="urn:microsoft.com/office/officeart/2005/8/layout/hList1"/>
    <dgm:cxn modelId="{B5FFBAB3-C591-4571-BA75-4E0D94A511AA}" type="presParOf" srcId="{6C6E44EA-F4C9-4A00-8BEA-60CDDF15C625}" destId="{537AA97E-00F5-458D-A7FB-CD4A973182C0}" srcOrd="1" destOrd="0" presId="urn:microsoft.com/office/officeart/2005/8/layout/hList1"/>
    <dgm:cxn modelId="{34793B1C-4B83-4F7D-93EF-A85E5742D5E2}" type="presParOf" srcId="{42158818-1270-44F5-94D2-94E86F57CD91}" destId="{9883CDC1-23D0-4538-8FE7-F78597A5BDA1}" srcOrd="1" destOrd="0" presId="urn:microsoft.com/office/officeart/2005/8/layout/hList1"/>
    <dgm:cxn modelId="{68622F0A-3EE6-4063-AF42-DF1E9FBFACCC}" type="presParOf" srcId="{42158818-1270-44F5-94D2-94E86F57CD91}" destId="{27AECF22-0F9F-4A70-A24F-168BAA227648}" srcOrd="2" destOrd="0" presId="urn:microsoft.com/office/officeart/2005/8/layout/hList1"/>
    <dgm:cxn modelId="{708FA016-A47A-4D71-AD69-DE01A92F3EB4}" type="presParOf" srcId="{27AECF22-0F9F-4A70-A24F-168BAA227648}" destId="{FC57158E-B47E-4186-B521-18EE3202D09B}" srcOrd="0" destOrd="0" presId="urn:microsoft.com/office/officeart/2005/8/layout/hList1"/>
    <dgm:cxn modelId="{9ECBA93A-7C81-4FD5-8072-79FFB1CBD0D0}" type="presParOf" srcId="{27AECF22-0F9F-4A70-A24F-168BAA227648}" destId="{E51BBCAE-0C32-4AC1-8CE4-ECECA54ED04C}" srcOrd="1" destOrd="0" presId="urn:microsoft.com/office/officeart/2005/8/layout/hList1"/>
    <dgm:cxn modelId="{0030DEAB-1012-40CC-AD5F-C83364EF1DFE}" type="presParOf" srcId="{42158818-1270-44F5-94D2-94E86F57CD91}" destId="{D49A219A-CA4F-4DC6-B530-906C4494C81F}" srcOrd="3" destOrd="0" presId="urn:microsoft.com/office/officeart/2005/8/layout/hList1"/>
    <dgm:cxn modelId="{91277E59-02D1-4352-85E7-29D48BDF408A}" type="presParOf" srcId="{42158818-1270-44F5-94D2-94E86F57CD91}" destId="{4C9E7AE8-D69F-4782-A814-166C2FB9D3E5}" srcOrd="4" destOrd="0" presId="urn:microsoft.com/office/officeart/2005/8/layout/hList1"/>
    <dgm:cxn modelId="{4BF9C8E6-C3E9-460D-9419-5ED8FA883EFD}" type="presParOf" srcId="{4C9E7AE8-D69F-4782-A814-166C2FB9D3E5}" destId="{3869861A-B212-441E-94CE-DC31DF389007}" srcOrd="0" destOrd="0" presId="urn:microsoft.com/office/officeart/2005/8/layout/hList1"/>
    <dgm:cxn modelId="{6B76A500-35B6-4F4D-85D4-01A87F51185D}" type="presParOf" srcId="{4C9E7AE8-D69F-4782-A814-166C2FB9D3E5}" destId="{6811396B-F9DA-4394-A75F-B0E50FA5CA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859011-A243-4646-B1AD-407C6B2319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FF2742-D860-4934-9085-DE2EF2B133B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Project Management Software: </a:t>
          </a:r>
        </a:p>
      </dgm:t>
    </dgm:pt>
    <dgm:pt modelId="{A2D0E15E-0026-442A-8A47-A06E7AA7F3BE}" type="parTrans" cxnId="{58C5FDF6-4B35-4066-8A8B-4C55DF6572C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C6D9F6-D735-4947-B565-8163C18CB5CC}" type="sibTrans" cxnId="{58C5FDF6-4B35-4066-8A8B-4C55DF6572C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B2BA8-D875-4027-8412-7E15E8296FEE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Asana</a:t>
          </a:r>
        </a:p>
      </dgm:t>
    </dgm:pt>
    <dgm:pt modelId="{AB68569B-599E-4B0D-B930-E53736133B4E}" type="parTrans" cxnId="{A9890332-012C-4F36-9E8D-E8334BFEF7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90A077-C222-403F-ADB6-BF1B1E3EA7E6}" type="sibTrans" cxnId="{A9890332-012C-4F36-9E8D-E8334BFEF7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A59004-6E8E-4165-A63E-822983436291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Wireframe Development:</a:t>
          </a:r>
        </a:p>
      </dgm:t>
    </dgm:pt>
    <dgm:pt modelId="{7E2A4239-A265-4375-8F8D-781DB43BF9B9}" type="parTrans" cxnId="{53BD4966-B261-4DA4-AFF5-1859698CC9D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9A63D1-2104-4077-8ABA-D48E22E6149A}" type="sibTrans" cxnId="{53BD4966-B261-4DA4-AFF5-1859698CC9D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C4EC2-A52E-4D9C-9BC9-433488AEB6F9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Pencil</a:t>
          </a:r>
        </a:p>
      </dgm:t>
    </dgm:pt>
    <dgm:pt modelId="{C65051FB-7495-4436-96AC-11592F786F52}" type="parTrans" cxnId="{990F38E4-EBB3-434C-898A-8AA46E17B7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C041B1-BD0C-4D01-89AD-99423E8D43EE}" type="sibTrans" cxnId="{990F38E4-EBB3-434C-898A-8AA46E17B7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0E5E54-9FE7-4A62-AB07-FBC850574AB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Development Platform:</a:t>
          </a:r>
        </a:p>
      </dgm:t>
    </dgm:pt>
    <dgm:pt modelId="{262FB1D1-345C-4B2A-9998-0F1A98177DD2}" type="parTrans" cxnId="{E23559E3-F9C2-4913-ADB6-1C4445E6CC2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653B53-30BD-4DFA-8DCF-A0977C4A8AC9}" type="sibTrans" cxnId="{E23559E3-F9C2-4913-ADB6-1C4445E6CC2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F615A1-E97D-4258-930B-BE43BDAFCB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Microsoft Visual Studio</a:t>
          </a:r>
        </a:p>
      </dgm:t>
    </dgm:pt>
    <dgm:pt modelId="{4CBABC19-0F3F-45E0-BFB7-8D4603C82A0D}" type="parTrans" cxnId="{88300B5D-A28A-4D7A-A591-BD21C7561A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0D5090-5212-4E69-97CF-14377C41CD72}" type="sibTrans" cxnId="{88300B5D-A28A-4D7A-A591-BD21C7561A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7CC7DA-B0CC-4C36-ADE6-8A310883FAAD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Database Platform:</a:t>
          </a:r>
        </a:p>
      </dgm:t>
    </dgm:pt>
    <dgm:pt modelId="{DE01B5DD-1E77-4361-94F9-89F5C5C5902D}" type="parTrans" cxnId="{BC6BB159-CEBB-4A1A-AF12-79FD14F8515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051200-D62A-403D-9011-5CDFF95AB3B2}" type="sibTrans" cxnId="{BC6BB159-CEBB-4A1A-AF12-79FD14F8515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74B931-AEEB-4A05-A890-0BB5EE7827D9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SQL Sever</a:t>
          </a:r>
        </a:p>
      </dgm:t>
    </dgm:pt>
    <dgm:pt modelId="{ED39EA68-BD88-4E8E-AAD7-C83E95F1EBD5}" type="parTrans" cxnId="{CCD973F9-B12D-4822-BC6D-B88B7455FA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170352-CD87-411B-9AA0-C17A7A18730D}" type="sibTrans" cxnId="{CCD973F9-B12D-4822-BC6D-B88B7455FA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A9C739-0FAD-47CF-AF5F-AAF5C966E585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Entity Relationship Diagram</a:t>
          </a:r>
        </a:p>
      </dgm:t>
    </dgm:pt>
    <dgm:pt modelId="{BB45F9CE-CE7E-43E6-A9C1-0DFC76B2D187}" type="parTrans" cxnId="{1A092A5A-BA7F-4600-973D-6A4E2B388A3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4A3A4A-8681-4F11-99B9-F32B0007030E}" type="sibTrans" cxnId="{1A092A5A-BA7F-4600-973D-6A4E2B388A3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121BD-D45C-4E47-8C6B-C9AEABC03833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Visio</a:t>
          </a:r>
        </a:p>
      </dgm:t>
    </dgm:pt>
    <dgm:pt modelId="{23D681F3-37BD-4F48-B252-460BF8206971}" type="parTrans" cxnId="{F6BCA366-4243-4294-80CF-4D4BC2811F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804E2E-DDEA-4322-93D2-5624B7FE1179}" type="sibTrans" cxnId="{F6BCA366-4243-4294-80CF-4D4BC2811F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0C3746-D49C-47A9-AAC3-28041D88B47B}" type="pres">
      <dgm:prSet presAssocID="{6E859011-A243-4646-B1AD-407C6B231955}" presName="Name0" presStyleCnt="0">
        <dgm:presLayoutVars>
          <dgm:dir/>
          <dgm:animLvl val="lvl"/>
          <dgm:resizeHandles val="exact"/>
        </dgm:presLayoutVars>
      </dgm:prSet>
      <dgm:spPr/>
    </dgm:pt>
    <dgm:pt modelId="{A6F32DD7-E403-4F7A-8E58-AC8622ECC0F7}" type="pres">
      <dgm:prSet presAssocID="{4DFF2742-D860-4934-9085-DE2EF2B133B3}" presName="linNode" presStyleCnt="0"/>
      <dgm:spPr/>
    </dgm:pt>
    <dgm:pt modelId="{2BB0949D-F2A1-4E16-AC51-C49F4D21A22D}" type="pres">
      <dgm:prSet presAssocID="{4DFF2742-D860-4934-9085-DE2EF2B133B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2B258E9-FC60-4E97-9DB2-9F5BA38BD119}" type="pres">
      <dgm:prSet presAssocID="{4DFF2742-D860-4934-9085-DE2EF2B133B3}" presName="descendantText" presStyleLbl="alignAccFollowNode1" presStyleIdx="0" presStyleCnt="5">
        <dgm:presLayoutVars>
          <dgm:bulletEnabled val="1"/>
        </dgm:presLayoutVars>
      </dgm:prSet>
      <dgm:spPr/>
    </dgm:pt>
    <dgm:pt modelId="{BCE98DB1-34FD-431D-8E08-982F5CA89624}" type="pres">
      <dgm:prSet presAssocID="{D8C6D9F6-D735-4947-B565-8163C18CB5CC}" presName="sp" presStyleCnt="0"/>
      <dgm:spPr/>
    </dgm:pt>
    <dgm:pt modelId="{1F57FD16-3D3A-456E-AD67-D75A2A46BEB7}" type="pres">
      <dgm:prSet presAssocID="{62A59004-6E8E-4165-A63E-822983436291}" presName="linNode" presStyleCnt="0"/>
      <dgm:spPr/>
    </dgm:pt>
    <dgm:pt modelId="{D341D50B-8CBA-4A18-9295-CE7B57CC31C2}" type="pres">
      <dgm:prSet presAssocID="{62A59004-6E8E-4165-A63E-82298343629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2C5A351-C1F9-46E9-9601-44DC8062746C}" type="pres">
      <dgm:prSet presAssocID="{62A59004-6E8E-4165-A63E-822983436291}" presName="descendantText" presStyleLbl="alignAccFollowNode1" presStyleIdx="1" presStyleCnt="5">
        <dgm:presLayoutVars>
          <dgm:bulletEnabled val="1"/>
        </dgm:presLayoutVars>
      </dgm:prSet>
      <dgm:spPr/>
    </dgm:pt>
    <dgm:pt modelId="{70CD9D48-0829-415F-8253-3B6A3BF6F711}" type="pres">
      <dgm:prSet presAssocID="{299A63D1-2104-4077-8ABA-D48E22E6149A}" presName="sp" presStyleCnt="0"/>
      <dgm:spPr/>
    </dgm:pt>
    <dgm:pt modelId="{6CF8F4F0-9E0F-466E-B851-74CBC00BE4C1}" type="pres">
      <dgm:prSet presAssocID="{ED0E5E54-9FE7-4A62-AB07-FBC850574AB8}" presName="linNode" presStyleCnt="0"/>
      <dgm:spPr/>
    </dgm:pt>
    <dgm:pt modelId="{0DA3D853-4859-4509-99E4-A279976CD61D}" type="pres">
      <dgm:prSet presAssocID="{ED0E5E54-9FE7-4A62-AB07-FBC850574AB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BB7AC62-511F-4B7E-9D6C-8C7CCD81CB6A}" type="pres">
      <dgm:prSet presAssocID="{ED0E5E54-9FE7-4A62-AB07-FBC850574AB8}" presName="descendantText" presStyleLbl="alignAccFollowNode1" presStyleIdx="2" presStyleCnt="5">
        <dgm:presLayoutVars>
          <dgm:bulletEnabled val="1"/>
        </dgm:presLayoutVars>
      </dgm:prSet>
      <dgm:spPr/>
    </dgm:pt>
    <dgm:pt modelId="{EB3E2233-AE72-4BB8-8C32-0D2E036D2A1F}" type="pres">
      <dgm:prSet presAssocID="{9C653B53-30BD-4DFA-8DCF-A0977C4A8AC9}" presName="sp" presStyleCnt="0"/>
      <dgm:spPr/>
    </dgm:pt>
    <dgm:pt modelId="{F0B62CA8-5615-408C-8D2E-93BB60EB3D45}" type="pres">
      <dgm:prSet presAssocID="{607CC7DA-B0CC-4C36-ADE6-8A310883FAAD}" presName="linNode" presStyleCnt="0"/>
      <dgm:spPr/>
    </dgm:pt>
    <dgm:pt modelId="{B64B46C4-765D-4000-8CDD-CA42D80F725B}" type="pres">
      <dgm:prSet presAssocID="{607CC7DA-B0CC-4C36-ADE6-8A310883FAA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08DDF50-9B58-4FF9-AC14-0F2FA70D8626}" type="pres">
      <dgm:prSet presAssocID="{607CC7DA-B0CC-4C36-ADE6-8A310883FAAD}" presName="descendantText" presStyleLbl="alignAccFollowNode1" presStyleIdx="3" presStyleCnt="5">
        <dgm:presLayoutVars>
          <dgm:bulletEnabled val="1"/>
        </dgm:presLayoutVars>
      </dgm:prSet>
      <dgm:spPr/>
    </dgm:pt>
    <dgm:pt modelId="{9A67673A-CB0A-49F7-AE44-721787AB6888}" type="pres">
      <dgm:prSet presAssocID="{97051200-D62A-403D-9011-5CDFF95AB3B2}" presName="sp" presStyleCnt="0"/>
      <dgm:spPr/>
    </dgm:pt>
    <dgm:pt modelId="{628C1075-5B51-4ACC-8BB4-ACC346726E7F}" type="pres">
      <dgm:prSet presAssocID="{B1A9C739-0FAD-47CF-AF5F-AAF5C966E585}" presName="linNode" presStyleCnt="0"/>
      <dgm:spPr/>
    </dgm:pt>
    <dgm:pt modelId="{82E93C07-F4DF-47E1-89C0-5059B2BC3E1B}" type="pres">
      <dgm:prSet presAssocID="{B1A9C739-0FAD-47CF-AF5F-AAF5C966E58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4A1D481-E2AC-4B30-9D58-CD95395D73F9}" type="pres">
      <dgm:prSet presAssocID="{B1A9C739-0FAD-47CF-AF5F-AAF5C966E58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5E57601-4E3E-4FC6-BFB9-A975BEDDB436}" type="presOf" srcId="{62A59004-6E8E-4165-A63E-822983436291}" destId="{D341D50B-8CBA-4A18-9295-CE7B57CC31C2}" srcOrd="0" destOrd="0" presId="urn:microsoft.com/office/officeart/2005/8/layout/vList5"/>
    <dgm:cxn modelId="{F49F590B-E123-45B7-95F4-AA552CA31C81}" type="presOf" srcId="{205B2BA8-D875-4027-8412-7E15E8296FEE}" destId="{42B258E9-FC60-4E97-9DB2-9F5BA38BD119}" srcOrd="0" destOrd="0" presId="urn:microsoft.com/office/officeart/2005/8/layout/vList5"/>
    <dgm:cxn modelId="{0A17B227-A9CE-475B-8C3A-FCF182A3B330}" type="presOf" srcId="{791C4EC2-A52E-4D9C-9BC9-433488AEB6F9}" destId="{42C5A351-C1F9-46E9-9601-44DC8062746C}" srcOrd="0" destOrd="0" presId="urn:microsoft.com/office/officeart/2005/8/layout/vList5"/>
    <dgm:cxn modelId="{A9890332-012C-4F36-9E8D-E8334BFEF7AF}" srcId="{4DFF2742-D860-4934-9085-DE2EF2B133B3}" destId="{205B2BA8-D875-4027-8412-7E15E8296FEE}" srcOrd="0" destOrd="0" parTransId="{AB68569B-599E-4B0D-B930-E53736133B4E}" sibTransId="{3F90A077-C222-403F-ADB6-BF1B1E3EA7E6}"/>
    <dgm:cxn modelId="{5EE04434-CA23-4AF6-814A-4D6FD4851E9A}" type="presOf" srcId="{6E859011-A243-4646-B1AD-407C6B231955}" destId="{170C3746-D49C-47A9-AAC3-28041D88B47B}" srcOrd="0" destOrd="0" presId="urn:microsoft.com/office/officeart/2005/8/layout/vList5"/>
    <dgm:cxn modelId="{104B4637-5D90-4935-A551-05F3B8D0A572}" type="presOf" srcId="{1A7121BD-D45C-4E47-8C6B-C9AEABC03833}" destId="{34A1D481-E2AC-4B30-9D58-CD95395D73F9}" srcOrd="0" destOrd="0" presId="urn:microsoft.com/office/officeart/2005/8/layout/vList5"/>
    <dgm:cxn modelId="{88300B5D-A28A-4D7A-A591-BD21C7561A0A}" srcId="{ED0E5E54-9FE7-4A62-AB07-FBC850574AB8}" destId="{08F615A1-E97D-4258-930B-BE43BDAFCB4C}" srcOrd="0" destOrd="0" parTransId="{4CBABC19-0F3F-45E0-BFB7-8D4603C82A0D}" sibTransId="{800D5090-5212-4E69-97CF-14377C41CD72}"/>
    <dgm:cxn modelId="{53BD4966-B261-4DA4-AFF5-1859698CC9D6}" srcId="{6E859011-A243-4646-B1AD-407C6B231955}" destId="{62A59004-6E8E-4165-A63E-822983436291}" srcOrd="1" destOrd="0" parTransId="{7E2A4239-A265-4375-8F8D-781DB43BF9B9}" sibTransId="{299A63D1-2104-4077-8ABA-D48E22E6149A}"/>
    <dgm:cxn modelId="{F6BCA366-4243-4294-80CF-4D4BC2811FFC}" srcId="{B1A9C739-0FAD-47CF-AF5F-AAF5C966E585}" destId="{1A7121BD-D45C-4E47-8C6B-C9AEABC03833}" srcOrd="0" destOrd="0" parTransId="{23D681F3-37BD-4F48-B252-460BF8206971}" sibTransId="{6A804E2E-DDEA-4322-93D2-5624B7FE1179}"/>
    <dgm:cxn modelId="{CB6F2E70-FA31-42D1-842C-6EED982EA1C4}" type="presOf" srcId="{ED0E5E54-9FE7-4A62-AB07-FBC850574AB8}" destId="{0DA3D853-4859-4509-99E4-A279976CD61D}" srcOrd="0" destOrd="0" presId="urn:microsoft.com/office/officeart/2005/8/layout/vList5"/>
    <dgm:cxn modelId="{A645F873-9643-41CB-B633-2677D9BEDC1E}" type="presOf" srcId="{B1A9C739-0FAD-47CF-AF5F-AAF5C966E585}" destId="{82E93C07-F4DF-47E1-89C0-5059B2BC3E1B}" srcOrd="0" destOrd="0" presId="urn:microsoft.com/office/officeart/2005/8/layout/vList5"/>
    <dgm:cxn modelId="{BC6BB159-CEBB-4A1A-AF12-79FD14F8515C}" srcId="{6E859011-A243-4646-B1AD-407C6B231955}" destId="{607CC7DA-B0CC-4C36-ADE6-8A310883FAAD}" srcOrd="3" destOrd="0" parTransId="{DE01B5DD-1E77-4361-94F9-89F5C5C5902D}" sibTransId="{97051200-D62A-403D-9011-5CDFF95AB3B2}"/>
    <dgm:cxn modelId="{1A092A5A-BA7F-4600-973D-6A4E2B388A33}" srcId="{6E859011-A243-4646-B1AD-407C6B231955}" destId="{B1A9C739-0FAD-47CF-AF5F-AAF5C966E585}" srcOrd="4" destOrd="0" parTransId="{BB45F9CE-CE7E-43E6-A9C1-0DFC76B2D187}" sibTransId="{9A4A3A4A-8681-4F11-99B9-F32B0007030E}"/>
    <dgm:cxn modelId="{9D402C9D-B1B7-4F92-A3FB-F03E33D7F92A}" type="presOf" srcId="{4DFF2742-D860-4934-9085-DE2EF2B133B3}" destId="{2BB0949D-F2A1-4E16-AC51-C49F4D21A22D}" srcOrd="0" destOrd="0" presId="urn:microsoft.com/office/officeart/2005/8/layout/vList5"/>
    <dgm:cxn modelId="{7D700ABA-C2C2-4448-832F-D45868644DC8}" type="presOf" srcId="{607CC7DA-B0CC-4C36-ADE6-8A310883FAAD}" destId="{B64B46C4-765D-4000-8CDD-CA42D80F725B}" srcOrd="0" destOrd="0" presId="urn:microsoft.com/office/officeart/2005/8/layout/vList5"/>
    <dgm:cxn modelId="{56A7B4BF-7B22-415E-88F0-41F25F67A6E9}" type="presOf" srcId="{08F615A1-E97D-4258-930B-BE43BDAFCB4C}" destId="{0BB7AC62-511F-4B7E-9D6C-8C7CCD81CB6A}" srcOrd="0" destOrd="0" presId="urn:microsoft.com/office/officeart/2005/8/layout/vList5"/>
    <dgm:cxn modelId="{E23559E3-F9C2-4913-ADB6-1C4445E6CC29}" srcId="{6E859011-A243-4646-B1AD-407C6B231955}" destId="{ED0E5E54-9FE7-4A62-AB07-FBC850574AB8}" srcOrd="2" destOrd="0" parTransId="{262FB1D1-345C-4B2A-9998-0F1A98177DD2}" sibTransId="{9C653B53-30BD-4DFA-8DCF-A0977C4A8AC9}"/>
    <dgm:cxn modelId="{990F38E4-EBB3-434C-898A-8AA46E17B7F7}" srcId="{62A59004-6E8E-4165-A63E-822983436291}" destId="{791C4EC2-A52E-4D9C-9BC9-433488AEB6F9}" srcOrd="0" destOrd="0" parTransId="{C65051FB-7495-4436-96AC-11592F786F52}" sibTransId="{FEC041B1-BD0C-4D01-89AD-99423E8D43EE}"/>
    <dgm:cxn modelId="{58C5FDF6-4B35-4066-8A8B-4C55DF6572CF}" srcId="{6E859011-A243-4646-B1AD-407C6B231955}" destId="{4DFF2742-D860-4934-9085-DE2EF2B133B3}" srcOrd="0" destOrd="0" parTransId="{A2D0E15E-0026-442A-8A47-A06E7AA7F3BE}" sibTransId="{D8C6D9F6-D735-4947-B565-8163C18CB5CC}"/>
    <dgm:cxn modelId="{9F166EF9-E9C8-4993-92CC-58C867000EA0}" type="presOf" srcId="{6774B931-AEEB-4A05-A890-0BB5EE7827D9}" destId="{008DDF50-9B58-4FF9-AC14-0F2FA70D8626}" srcOrd="0" destOrd="0" presId="urn:microsoft.com/office/officeart/2005/8/layout/vList5"/>
    <dgm:cxn modelId="{CCD973F9-B12D-4822-BC6D-B88B7455FAE1}" srcId="{607CC7DA-B0CC-4C36-ADE6-8A310883FAAD}" destId="{6774B931-AEEB-4A05-A890-0BB5EE7827D9}" srcOrd="0" destOrd="0" parTransId="{ED39EA68-BD88-4E8E-AAD7-C83E95F1EBD5}" sibTransId="{9F170352-CD87-411B-9AA0-C17A7A18730D}"/>
    <dgm:cxn modelId="{58334850-749B-4B4C-BBC2-1D24E4C46773}" type="presParOf" srcId="{170C3746-D49C-47A9-AAC3-28041D88B47B}" destId="{A6F32DD7-E403-4F7A-8E58-AC8622ECC0F7}" srcOrd="0" destOrd="0" presId="urn:microsoft.com/office/officeart/2005/8/layout/vList5"/>
    <dgm:cxn modelId="{593682A1-4DC4-45C5-B13C-892D7AA7E0C3}" type="presParOf" srcId="{A6F32DD7-E403-4F7A-8E58-AC8622ECC0F7}" destId="{2BB0949D-F2A1-4E16-AC51-C49F4D21A22D}" srcOrd="0" destOrd="0" presId="urn:microsoft.com/office/officeart/2005/8/layout/vList5"/>
    <dgm:cxn modelId="{55BAB875-B406-4D5C-98A4-201F4BDC638D}" type="presParOf" srcId="{A6F32DD7-E403-4F7A-8E58-AC8622ECC0F7}" destId="{42B258E9-FC60-4E97-9DB2-9F5BA38BD119}" srcOrd="1" destOrd="0" presId="urn:microsoft.com/office/officeart/2005/8/layout/vList5"/>
    <dgm:cxn modelId="{2AE40F37-810D-4B8A-9A5F-BBDCD871F8E4}" type="presParOf" srcId="{170C3746-D49C-47A9-AAC3-28041D88B47B}" destId="{BCE98DB1-34FD-431D-8E08-982F5CA89624}" srcOrd="1" destOrd="0" presId="urn:microsoft.com/office/officeart/2005/8/layout/vList5"/>
    <dgm:cxn modelId="{2D962699-2DE9-4A63-8934-55F880EC00A0}" type="presParOf" srcId="{170C3746-D49C-47A9-AAC3-28041D88B47B}" destId="{1F57FD16-3D3A-456E-AD67-D75A2A46BEB7}" srcOrd="2" destOrd="0" presId="urn:microsoft.com/office/officeart/2005/8/layout/vList5"/>
    <dgm:cxn modelId="{B078D8A4-B6E2-405F-9181-57B84A59A97D}" type="presParOf" srcId="{1F57FD16-3D3A-456E-AD67-D75A2A46BEB7}" destId="{D341D50B-8CBA-4A18-9295-CE7B57CC31C2}" srcOrd="0" destOrd="0" presId="urn:microsoft.com/office/officeart/2005/8/layout/vList5"/>
    <dgm:cxn modelId="{8F6C1997-9E33-44D4-9209-0DDB089EE595}" type="presParOf" srcId="{1F57FD16-3D3A-456E-AD67-D75A2A46BEB7}" destId="{42C5A351-C1F9-46E9-9601-44DC8062746C}" srcOrd="1" destOrd="0" presId="urn:microsoft.com/office/officeart/2005/8/layout/vList5"/>
    <dgm:cxn modelId="{E39C00EA-8EF7-47DF-9B78-8F631EF721DA}" type="presParOf" srcId="{170C3746-D49C-47A9-AAC3-28041D88B47B}" destId="{70CD9D48-0829-415F-8253-3B6A3BF6F711}" srcOrd="3" destOrd="0" presId="urn:microsoft.com/office/officeart/2005/8/layout/vList5"/>
    <dgm:cxn modelId="{659C03BC-4EC2-4430-A84C-911E7802070B}" type="presParOf" srcId="{170C3746-D49C-47A9-AAC3-28041D88B47B}" destId="{6CF8F4F0-9E0F-466E-B851-74CBC00BE4C1}" srcOrd="4" destOrd="0" presId="urn:microsoft.com/office/officeart/2005/8/layout/vList5"/>
    <dgm:cxn modelId="{890CC6F5-9804-4037-A764-2CA830160199}" type="presParOf" srcId="{6CF8F4F0-9E0F-466E-B851-74CBC00BE4C1}" destId="{0DA3D853-4859-4509-99E4-A279976CD61D}" srcOrd="0" destOrd="0" presId="urn:microsoft.com/office/officeart/2005/8/layout/vList5"/>
    <dgm:cxn modelId="{F3D6C901-AB5E-4B60-A74C-CC2AFE98A038}" type="presParOf" srcId="{6CF8F4F0-9E0F-466E-B851-74CBC00BE4C1}" destId="{0BB7AC62-511F-4B7E-9D6C-8C7CCD81CB6A}" srcOrd="1" destOrd="0" presId="urn:microsoft.com/office/officeart/2005/8/layout/vList5"/>
    <dgm:cxn modelId="{150C58D1-9D95-4956-AF48-D3E5DBBA53DE}" type="presParOf" srcId="{170C3746-D49C-47A9-AAC3-28041D88B47B}" destId="{EB3E2233-AE72-4BB8-8C32-0D2E036D2A1F}" srcOrd="5" destOrd="0" presId="urn:microsoft.com/office/officeart/2005/8/layout/vList5"/>
    <dgm:cxn modelId="{FDFC25D3-BFB2-4326-B762-2D0306FA6C20}" type="presParOf" srcId="{170C3746-D49C-47A9-AAC3-28041D88B47B}" destId="{F0B62CA8-5615-408C-8D2E-93BB60EB3D45}" srcOrd="6" destOrd="0" presId="urn:microsoft.com/office/officeart/2005/8/layout/vList5"/>
    <dgm:cxn modelId="{47DBEDE0-E62B-4EBD-92E2-185E2F6BB851}" type="presParOf" srcId="{F0B62CA8-5615-408C-8D2E-93BB60EB3D45}" destId="{B64B46C4-765D-4000-8CDD-CA42D80F725B}" srcOrd="0" destOrd="0" presId="urn:microsoft.com/office/officeart/2005/8/layout/vList5"/>
    <dgm:cxn modelId="{CD11B6C2-46EB-4EA7-AEAD-3E04BC12AC5D}" type="presParOf" srcId="{F0B62CA8-5615-408C-8D2E-93BB60EB3D45}" destId="{008DDF50-9B58-4FF9-AC14-0F2FA70D8626}" srcOrd="1" destOrd="0" presId="urn:microsoft.com/office/officeart/2005/8/layout/vList5"/>
    <dgm:cxn modelId="{84F05F52-EA32-4A4D-91DE-D8A756D16725}" type="presParOf" srcId="{170C3746-D49C-47A9-AAC3-28041D88B47B}" destId="{9A67673A-CB0A-49F7-AE44-721787AB6888}" srcOrd="7" destOrd="0" presId="urn:microsoft.com/office/officeart/2005/8/layout/vList5"/>
    <dgm:cxn modelId="{DB628794-8903-42AE-B835-49FF6A0F017A}" type="presParOf" srcId="{170C3746-D49C-47A9-AAC3-28041D88B47B}" destId="{628C1075-5B51-4ACC-8BB4-ACC346726E7F}" srcOrd="8" destOrd="0" presId="urn:microsoft.com/office/officeart/2005/8/layout/vList5"/>
    <dgm:cxn modelId="{BDE7ED8C-794E-4A37-909C-C485411CF866}" type="presParOf" srcId="{628C1075-5B51-4ACC-8BB4-ACC346726E7F}" destId="{82E93C07-F4DF-47E1-89C0-5059B2BC3E1B}" srcOrd="0" destOrd="0" presId="urn:microsoft.com/office/officeart/2005/8/layout/vList5"/>
    <dgm:cxn modelId="{AADBA864-FDB7-4895-B042-0FDD792FBA6E}" type="presParOf" srcId="{628C1075-5B51-4ACC-8BB4-ACC346726E7F}" destId="{34A1D481-E2AC-4B30-9D58-CD95395D73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C17AB-5327-493B-93E6-07B5467123EA}">
      <dsp:nvSpPr>
        <dsp:cNvPr id="0" name=""/>
        <dsp:cNvSpPr/>
      </dsp:nvSpPr>
      <dsp:spPr>
        <a:xfrm>
          <a:off x="0" y="386696"/>
          <a:ext cx="3744439" cy="224666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Poor UX/UI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Too many clicks to reach content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100+ dead links</a:t>
          </a:r>
        </a:p>
      </dsp:txBody>
      <dsp:txXfrm>
        <a:off x="65803" y="452499"/>
        <a:ext cx="3612833" cy="2115057"/>
      </dsp:txXfrm>
    </dsp:sp>
    <dsp:sp modelId="{92698B83-5578-4EEE-9CD8-91B5D9B869EB}">
      <dsp:nvSpPr>
        <dsp:cNvPr id="0" name=""/>
        <dsp:cNvSpPr/>
      </dsp:nvSpPr>
      <dsp:spPr>
        <a:xfrm rot="21593166">
          <a:off x="3884181" y="897935"/>
          <a:ext cx="1265032" cy="121367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4181" y="1141031"/>
        <a:ext cx="900931" cy="728202"/>
      </dsp:txXfrm>
    </dsp:sp>
    <dsp:sp modelId="{3E8E671C-2193-479E-96B0-4CBC64459CD0}">
      <dsp:nvSpPr>
        <dsp:cNvPr id="0" name=""/>
        <dsp:cNvSpPr/>
      </dsp:nvSpPr>
      <dsp:spPr>
        <a:xfrm>
          <a:off x="5243970" y="376271"/>
          <a:ext cx="3744439" cy="224666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Redesign website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Stakeholder oriented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All dead links eliminated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3 clicks MAX to reach content</a:t>
          </a:r>
        </a:p>
      </dsp:txBody>
      <dsp:txXfrm>
        <a:off x="5309773" y="442074"/>
        <a:ext cx="3612833" cy="2115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A5DB7-00D5-45B7-965C-90AB2188548D}">
      <dsp:nvSpPr>
        <dsp:cNvPr id="0" name=""/>
        <dsp:cNvSpPr/>
      </dsp:nvSpPr>
      <dsp:spPr>
        <a:xfrm>
          <a:off x="3286" y="6245"/>
          <a:ext cx="3203971" cy="12815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Researcher</a:t>
          </a:r>
        </a:p>
      </dsp:txBody>
      <dsp:txXfrm>
        <a:off x="3286" y="6245"/>
        <a:ext cx="3203971" cy="1281588"/>
      </dsp:txXfrm>
    </dsp:sp>
    <dsp:sp modelId="{537AA97E-00F5-458D-A7FB-CD4A973182C0}">
      <dsp:nvSpPr>
        <dsp:cNvPr id="0" name=""/>
        <dsp:cNvSpPr/>
      </dsp:nvSpPr>
      <dsp:spPr>
        <a:xfrm>
          <a:off x="3286" y="1287834"/>
          <a:ext cx="3203971" cy="26352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Apply for grants</a:t>
          </a:r>
        </a:p>
      </dsp:txBody>
      <dsp:txXfrm>
        <a:off x="3286" y="1287834"/>
        <a:ext cx="3203971" cy="2635200"/>
      </dsp:txXfrm>
    </dsp:sp>
    <dsp:sp modelId="{FC57158E-B47E-4186-B521-18EE3202D09B}">
      <dsp:nvSpPr>
        <dsp:cNvPr id="0" name=""/>
        <dsp:cNvSpPr/>
      </dsp:nvSpPr>
      <dsp:spPr>
        <a:xfrm>
          <a:off x="3655814" y="6245"/>
          <a:ext cx="3203971" cy="128158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5">
              <a:hueOff val="0"/>
              <a:satOff val="0"/>
              <a:lumOff val="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Industry</a:t>
          </a:r>
        </a:p>
      </dsp:txBody>
      <dsp:txXfrm>
        <a:off x="3655814" y="6245"/>
        <a:ext cx="3203971" cy="1281588"/>
      </dsp:txXfrm>
    </dsp:sp>
    <dsp:sp modelId="{E51BBCAE-0C32-4AC1-8CE4-ECECA54ED04C}">
      <dsp:nvSpPr>
        <dsp:cNvPr id="0" name=""/>
        <dsp:cNvSpPr/>
      </dsp:nvSpPr>
      <dsp:spPr>
        <a:xfrm>
          <a:off x="3655814" y="1287834"/>
          <a:ext cx="3203971" cy="26352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30379"/>
              <a:lumOff val="2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RSVP for events</a:t>
          </a:r>
        </a:p>
      </dsp:txBody>
      <dsp:txXfrm>
        <a:off x="3655814" y="1287834"/>
        <a:ext cx="3203971" cy="2635200"/>
      </dsp:txXfrm>
    </dsp:sp>
    <dsp:sp modelId="{3869861A-B212-441E-94CE-DC31DF389007}">
      <dsp:nvSpPr>
        <dsp:cNvPr id="0" name=""/>
        <dsp:cNvSpPr/>
      </dsp:nvSpPr>
      <dsp:spPr>
        <a:xfrm>
          <a:off x="7308342" y="6245"/>
          <a:ext cx="3203971" cy="128158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5">
              <a:hueOff val="0"/>
              <a:satOff val="0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sp:txBody>
      <dsp:txXfrm>
        <a:off x="7308342" y="6245"/>
        <a:ext cx="3203971" cy="1281588"/>
      </dsp:txXfrm>
    </dsp:sp>
    <dsp:sp modelId="{6811396B-F9DA-4394-A75F-B0E50FA5CA83}">
      <dsp:nvSpPr>
        <dsp:cNvPr id="0" name=""/>
        <dsp:cNvSpPr/>
      </dsp:nvSpPr>
      <dsp:spPr>
        <a:xfrm>
          <a:off x="7308342" y="1287834"/>
          <a:ext cx="3203971" cy="26352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60758"/>
              <a:lumOff val="4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View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Create/edit/delete user profile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Event Reminders</a:t>
          </a:r>
        </a:p>
      </dsp:txBody>
      <dsp:txXfrm>
        <a:off x="7308342" y="1287834"/>
        <a:ext cx="3203971" cy="263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58E9-FC60-4E97-9DB2-9F5BA38BD119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Asana</a:t>
          </a:r>
        </a:p>
      </dsp:txBody>
      <dsp:txXfrm rot="-5400000">
        <a:off x="3785615" y="118169"/>
        <a:ext cx="6697334" cy="603548"/>
      </dsp:txXfrm>
    </dsp:sp>
    <dsp:sp modelId="{2BB0949D-F2A1-4E16-AC51-C49F4D21A22D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Project Management Software: </a:t>
          </a:r>
        </a:p>
      </dsp:txBody>
      <dsp:txXfrm>
        <a:off x="40813" y="42725"/>
        <a:ext cx="3703990" cy="754434"/>
      </dsp:txXfrm>
    </dsp:sp>
    <dsp:sp modelId="{42C5A351-C1F9-46E9-9601-44DC8062746C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Pencil</a:t>
          </a:r>
        </a:p>
      </dsp:txBody>
      <dsp:txXfrm rot="-5400000">
        <a:off x="3785615" y="996032"/>
        <a:ext cx="6697334" cy="603548"/>
      </dsp:txXfrm>
    </dsp:sp>
    <dsp:sp modelId="{D341D50B-8CBA-4A18-9295-CE7B57CC31C2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Wireframe Development:</a:t>
          </a:r>
        </a:p>
      </dsp:txBody>
      <dsp:txXfrm>
        <a:off x="40813" y="920588"/>
        <a:ext cx="3703990" cy="754434"/>
      </dsp:txXfrm>
    </dsp:sp>
    <dsp:sp modelId="{0BB7AC62-511F-4B7E-9D6C-8C7CCD81CB6A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Microsoft Visual Studio</a:t>
          </a:r>
        </a:p>
      </dsp:txBody>
      <dsp:txXfrm rot="-5400000">
        <a:off x="3785615" y="1873895"/>
        <a:ext cx="6697334" cy="603548"/>
      </dsp:txXfrm>
    </dsp:sp>
    <dsp:sp modelId="{0DA3D853-4859-4509-99E4-A279976CD61D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Development Platform:</a:t>
          </a:r>
        </a:p>
      </dsp:txBody>
      <dsp:txXfrm>
        <a:off x="40813" y="1798451"/>
        <a:ext cx="3703990" cy="754434"/>
      </dsp:txXfrm>
    </dsp:sp>
    <dsp:sp modelId="{008DDF50-9B58-4FF9-AC14-0F2FA70D8626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SQL Sever</a:t>
          </a:r>
        </a:p>
      </dsp:txBody>
      <dsp:txXfrm rot="-5400000">
        <a:off x="3785615" y="2751759"/>
        <a:ext cx="6697334" cy="603548"/>
      </dsp:txXfrm>
    </dsp:sp>
    <dsp:sp modelId="{B64B46C4-765D-4000-8CDD-CA42D80F725B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Database Platform:</a:t>
          </a:r>
        </a:p>
      </dsp:txBody>
      <dsp:txXfrm>
        <a:off x="40813" y="2676315"/>
        <a:ext cx="3703990" cy="754434"/>
      </dsp:txXfrm>
    </dsp:sp>
    <dsp:sp modelId="{34A1D481-E2AC-4B30-9D58-CD95395D73F9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Visio</a:t>
          </a:r>
        </a:p>
      </dsp:txBody>
      <dsp:txXfrm rot="-5400000">
        <a:off x="3785615" y="3629621"/>
        <a:ext cx="6697334" cy="603548"/>
      </dsp:txXfrm>
    </dsp:sp>
    <dsp:sp modelId="{82E93C07-F4DF-47E1-89C0-5059B2BC3E1B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Entity Relationship Diagram</a:t>
          </a:r>
        </a:p>
      </dsp:txBody>
      <dsp:txXfrm>
        <a:off x="40813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FF8E-9331-457F-80CE-F70111D2402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A475D-22BA-493C-9A8D-D0FDF94E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Sohal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0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2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Sohal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6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Sohal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475D-22BA-493C-9A8D-D0FDF94E4D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EB14-AAAB-4315-9538-E260449A6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D1B3A-F195-4097-97EA-1A0D20DE5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56A4-5AF8-4D19-844F-7E2CCA79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7503-E463-4EDC-A9C4-4E648A1B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A84E-3989-43CC-8604-7EC3122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6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C4A7-FC52-469E-84C7-F07F911D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6ED12-E61C-43E7-A66B-48123E1F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ED17-FA67-4EA2-BADA-B1D6BD13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03A7-5191-4683-A04E-B7CCEBBE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16A7-0420-4C21-A1D4-09635CF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57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499D1-F699-4D8E-8AE4-BEED10089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1DA7-B097-439E-ABE4-3CEB2736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7A58-3943-4EF2-945B-21CBC667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A45D-DE98-45E7-B3D6-28688C9A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225-7E77-4D83-9AE6-553C7228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37C4-9367-4D81-BFCF-DE78B00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C3AE-4058-4C43-AD7E-9BCB9670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A43B-41DE-4FFD-A342-4F26B742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06E7-FF73-49DD-B94A-4C050D84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E5EF-DE2A-42C1-BF1A-5886C6F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3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9906-D38F-4EF9-87A7-23FBCDB5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062C-DAF4-48E5-8F92-49E4D0EC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8672-B9D7-4D5B-B0BD-82F7EE34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7CF-FA75-4C65-99DD-1BBFC25D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81C4-5B48-4E78-B5DC-7C8CF3C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7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60E9-2F21-484D-BE90-B22EA99B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9368-1CBA-4AED-B1BD-B4450AB0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CCC5-75DE-494D-94E6-9D29343E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9A6E-B5B5-4202-9793-87C3CA92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B5C20-11CF-42BB-83E7-03B6EE1C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9701-CFE4-427F-B5F9-54F24F13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86E3-18BB-4CD3-A568-D487891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0D52-CFDC-4D93-B829-457B3D4C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003A-1887-4A27-A7FF-54F9FAD2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12BF2-84A3-4B07-8F08-C778E537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EE699-F126-4277-A81D-F6A7C12A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C8AF4-406D-4291-8570-49798C3A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63F58-DEA5-434C-944E-50782A4E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5CAB8-49C6-4D13-91CB-4EA79DEB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0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D6D-BBC1-4D77-912A-6B4D8473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04AD-D0D1-4376-BA78-0E071AFC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1C606-EE92-4059-9BBF-57A4BC26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A9A1C-F99E-4F55-8D9B-F8223E78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7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7D48F-0982-4D6D-BD38-9E803EFC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955FE-9412-4D39-8407-6934E29C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C107-3F60-46D3-BFBA-45379CC1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3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D698-37DE-46F3-B836-9C194637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11B7-CD70-4989-9EA5-FCA36916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D7E4-298F-4143-A226-E9FA16FA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2703-283A-4C75-86AD-F0EA7D84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57D91-16D0-4BFC-B669-C4A8D7F5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008A-DD8C-454F-8354-1A39E431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7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5E11-385E-49EC-AFB1-F4626B51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950B3-8E22-4EDD-9532-39857FFC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7ED1-7EBA-42A3-83D2-A98044FE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1BF2-547B-4507-B846-AC434B8B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E3C8-5403-4263-8470-26857431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1896-3DF1-427C-9A4C-92E9B55C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7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42ED9-57F1-4B17-87D8-2C016B1C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84119-0BA4-486A-9DE7-77E03267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2A4C-6576-4B0C-B397-1C0661FA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9BE1-4DB5-4D24-A7EB-0CBAF2912AFB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D961-1977-49F3-A3D7-A615C2A5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2663-4D62-4E71-9BFE-EA334F92D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69C8-8044-46E0-9B9E-759BE494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67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atuof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mailto:sohal.patel@louisville.ed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atuof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5655B-3A15-42C2-970C-DC725350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63" y="1097339"/>
            <a:ext cx="10629273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UofL Research and Innovation: 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Redesign</a:t>
            </a:r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AU" sz="6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BCE0-7761-47B6-83B9-7E748933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210" y="4521270"/>
            <a:ext cx="6689697" cy="187781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Emily Wantland</a:t>
            </a:r>
            <a:endParaRPr lang="en-AU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Developers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Sohal Patel, Matthew Jackson</a:t>
            </a:r>
          </a:p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Admins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Scott Pettyjohn, Keegan Foulke</a:t>
            </a:r>
          </a:p>
          <a:p>
            <a:pPr algn="l"/>
            <a:r>
              <a:rPr lang="en-AU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Analyst</a:t>
            </a:r>
            <a:r>
              <a:rPr lang="en-AU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Nathan Moran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D8E929-AD40-40D4-8254-41CF35F3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699" y="4521269"/>
            <a:ext cx="2114392" cy="188650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2" descr="Web Design">
            <a:extLst>
              <a:ext uri="{FF2B5EF4-FFF2-40B4-BE49-F238E27FC236}">
                <a16:creationId xmlns:a16="http://schemas.microsoft.com/office/drawing/2014/main" id="{62DC3F1B-7EC0-4242-968F-8ED5F139B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98D60E-D6C6-4D61-940B-0D516C8FFB49}"/>
              </a:ext>
            </a:extLst>
          </p:cNvPr>
          <p:cNvSpPr txBox="1">
            <a:spLocks/>
          </p:cNvSpPr>
          <p:nvPr/>
        </p:nvSpPr>
        <p:spPr>
          <a:xfrm>
            <a:off x="9388022" y="4889420"/>
            <a:ext cx="2557552" cy="12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GOD</a:t>
            </a:r>
          </a:p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(Granter of Data)</a:t>
            </a:r>
          </a:p>
        </p:txBody>
      </p:sp>
    </p:spTree>
    <p:extLst>
      <p:ext uri="{BB962C8B-B14F-4D97-AF65-F5344CB8AC3E}">
        <p14:creationId xmlns:p14="http://schemas.microsoft.com/office/powerpoint/2010/main" val="261531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89425-F86A-4692-AAB3-663C7549680D}"/>
              </a:ext>
            </a:extLst>
          </p:cNvPr>
          <p:cNvSpPr/>
          <p:nvPr/>
        </p:nvSpPr>
        <p:spPr>
          <a:xfrm>
            <a:off x="510428" y="523875"/>
            <a:ext cx="11214847" cy="57844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Languages Used</a:t>
            </a: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3FE1A-01B8-47C6-9EC8-C1A01C1C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24856"/>
          <a:stretch/>
        </p:blipFill>
        <p:spPr>
          <a:xfrm>
            <a:off x="667819" y="2965857"/>
            <a:ext cx="10890607" cy="3178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13766F-8CCD-483A-AFFB-3C007E252574}"/>
              </a:ext>
            </a:extLst>
          </p:cNvPr>
          <p:cNvSpPr/>
          <p:nvPr/>
        </p:nvSpPr>
        <p:spPr>
          <a:xfrm>
            <a:off x="1152525" y="3819525"/>
            <a:ext cx="9867900" cy="203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EC738-A565-4CCE-9200-3C198E939B77}"/>
              </a:ext>
            </a:extLst>
          </p:cNvPr>
          <p:cNvSpPr txBox="1"/>
          <p:nvPr/>
        </p:nvSpPr>
        <p:spPr>
          <a:xfrm>
            <a:off x="3490492" y="3956957"/>
            <a:ext cx="5713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JavaScript 	– 	62.5%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CSS	 	– 	18.2%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ASP.NET 	– 	10.2%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Less 		– 	5.8%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C# 		– 	3.2%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HTML 		– 	0.1%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CD635B-74C4-40BC-A58F-962B0E0218D3}"/>
              </a:ext>
            </a:extLst>
          </p:cNvPr>
          <p:cNvSpPr/>
          <p:nvPr/>
        </p:nvSpPr>
        <p:spPr>
          <a:xfrm>
            <a:off x="4088312" y="4002924"/>
            <a:ext cx="209136" cy="209136"/>
          </a:xfrm>
          <a:prstGeom prst="ellipse">
            <a:avLst/>
          </a:prstGeom>
          <a:solidFill>
            <a:srgbClr val="F7E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D9DF7C-60FC-4526-8E73-9FBE61F12362}"/>
              </a:ext>
            </a:extLst>
          </p:cNvPr>
          <p:cNvSpPr/>
          <p:nvPr/>
        </p:nvSpPr>
        <p:spPr>
          <a:xfrm>
            <a:off x="4088312" y="4297785"/>
            <a:ext cx="209136" cy="209136"/>
          </a:xfrm>
          <a:prstGeom prst="ellipse">
            <a:avLst/>
          </a:prstGeom>
          <a:solidFill>
            <a:srgbClr val="502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258CC3-8FE7-446C-B83F-8C057CC05EE7}"/>
              </a:ext>
            </a:extLst>
          </p:cNvPr>
          <p:cNvSpPr/>
          <p:nvPr/>
        </p:nvSpPr>
        <p:spPr>
          <a:xfrm>
            <a:off x="4088312" y="4592646"/>
            <a:ext cx="209136" cy="209136"/>
          </a:xfrm>
          <a:prstGeom prst="ellipse">
            <a:avLst/>
          </a:prstGeom>
          <a:solidFill>
            <a:srgbClr val="8B1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049A4B-0685-4A21-98A9-049F0540F52C}"/>
              </a:ext>
            </a:extLst>
          </p:cNvPr>
          <p:cNvSpPr/>
          <p:nvPr/>
        </p:nvSpPr>
        <p:spPr>
          <a:xfrm>
            <a:off x="4088312" y="4887507"/>
            <a:ext cx="209136" cy="209136"/>
          </a:xfrm>
          <a:prstGeom prst="ellipse">
            <a:avLst/>
          </a:prstGeom>
          <a:solidFill>
            <a:srgbClr val="1B3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26AD0A-5283-43F5-908D-18405580EDDD}"/>
              </a:ext>
            </a:extLst>
          </p:cNvPr>
          <p:cNvSpPr/>
          <p:nvPr/>
        </p:nvSpPr>
        <p:spPr>
          <a:xfrm>
            <a:off x="4088312" y="5182368"/>
            <a:ext cx="209136" cy="209136"/>
          </a:xfrm>
          <a:prstGeom prst="ellipse">
            <a:avLst/>
          </a:prstGeom>
          <a:solidFill>
            <a:srgbClr val="3C9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C25906-26AF-4C9C-9652-B5233098B7FD}"/>
              </a:ext>
            </a:extLst>
          </p:cNvPr>
          <p:cNvSpPr/>
          <p:nvPr/>
        </p:nvSpPr>
        <p:spPr>
          <a:xfrm>
            <a:off x="4088312" y="5477229"/>
            <a:ext cx="209136" cy="209136"/>
          </a:xfrm>
          <a:prstGeom prst="ellipse">
            <a:avLst/>
          </a:prstGeom>
          <a:solidFill>
            <a:srgbClr val="E85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564E-9EC3-4AFD-87A4-D69FD06A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US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6AACE-978B-4A75-8C3C-E9A7970A228F}"/>
              </a:ext>
            </a:extLst>
          </p:cNvPr>
          <p:cNvSpPr txBox="1"/>
          <p:nvPr/>
        </p:nvSpPr>
        <p:spPr>
          <a:xfrm>
            <a:off x="648930" y="2251587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landing page features 6 sections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1 – Banner picture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2 – Statistics and infographics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B4C2301-911A-4075-9F22-A9970CDD4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621" y="1140384"/>
            <a:ext cx="6242675" cy="44163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1982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E735-2453-401B-A5D9-20FF6CD8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CCB65-3F30-4CAF-B933-AC93B17CCDDE}"/>
              </a:ext>
            </a:extLst>
          </p:cNvPr>
          <p:cNvSpPr txBox="1"/>
          <p:nvPr/>
        </p:nvSpPr>
        <p:spPr>
          <a:xfrm>
            <a:off x="648930" y="2251587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3 – Statistics and infographics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4 – Research specific news 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950A24-0F3E-4331-9981-4C363252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621" y="1441233"/>
            <a:ext cx="6242675" cy="38803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519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5B47-9D75-428F-B262-F8792606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FBDFD-A7F3-40ED-8370-83AD70AD5530}"/>
              </a:ext>
            </a:extLst>
          </p:cNvPr>
          <p:cNvSpPr txBox="1"/>
          <p:nvPr/>
        </p:nvSpPr>
        <p:spPr>
          <a:xfrm>
            <a:off x="648930" y="2251587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5 – Condensed events section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6 – Campus specific news section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17B9605-3C19-49B5-BCE6-13542C1C8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345" y="1437530"/>
            <a:ext cx="6295227" cy="38614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632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DF84E83-2206-4F60-8729-6F43B6EAA382}"/>
              </a:ext>
            </a:extLst>
          </p:cNvPr>
          <p:cNvSpPr txBox="1">
            <a:spLocks/>
          </p:cNvSpPr>
          <p:nvPr/>
        </p:nvSpPr>
        <p:spPr>
          <a:xfrm>
            <a:off x="785863" y="784684"/>
            <a:ext cx="4169109" cy="222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Announcements Page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4FD0-1360-4CAF-9835-70A0ED4F2041}"/>
              </a:ext>
            </a:extLst>
          </p:cNvPr>
          <p:cNvSpPr txBox="1"/>
          <p:nvPr/>
        </p:nvSpPr>
        <p:spPr>
          <a:xfrm>
            <a:off x="762939" y="2746058"/>
            <a:ext cx="371336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Brings announcements to the view in a pleasing way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design updated by date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Able to load more for looking into the future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Ordered by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DCADB-310B-41C0-A0A6-D50D7754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25" y="581977"/>
            <a:ext cx="6510721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027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40A8-7057-4CEE-90AD-22529B2E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16" y="517984"/>
            <a:ext cx="4230204" cy="222807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News Page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4FD0-1360-4CAF-9835-70A0ED4F2041}"/>
              </a:ext>
            </a:extLst>
          </p:cNvPr>
          <p:cNvSpPr txBox="1"/>
          <p:nvPr/>
        </p:nvSpPr>
        <p:spPr>
          <a:xfrm>
            <a:off x="762939" y="2746058"/>
            <a:ext cx="37133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announcements page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Ordered by date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Grid style offers customization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Clickable to expand info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3CBC-9F5B-45FA-A2CD-2087B548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25" y="581977"/>
            <a:ext cx="6510721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096B8-686A-4382-8C4C-6DBFC85C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506" y="581976"/>
            <a:ext cx="6505139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368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40A8-7057-4CEE-90AD-22529B2E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16" y="517984"/>
            <a:ext cx="4230204" cy="222807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Events Page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4FD0-1360-4CAF-9835-70A0ED4F2041}"/>
              </a:ext>
            </a:extLst>
          </p:cNvPr>
          <p:cNvSpPr txBox="1"/>
          <p:nvPr/>
        </p:nvSpPr>
        <p:spPr>
          <a:xfrm>
            <a:off x="762939" y="2746058"/>
            <a:ext cx="37133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previous two pages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Gives time and location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View Details gives more info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Grid style offers responsive design for multiple devices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7BB24-DDE4-44FF-B369-4683C687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25" y="581977"/>
            <a:ext cx="6510721" cy="569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71259-CD69-4264-86DA-D162EFD33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12"/>
          <a:stretch/>
        </p:blipFill>
        <p:spPr>
          <a:xfrm>
            <a:off x="5174924" y="556260"/>
            <a:ext cx="6510721" cy="5719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F7F7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880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CC0E-96DD-4969-9A49-A530B4F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E5CF-E26C-4136-9C94-F9B6E99C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rgbClr val="82828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www.ResearchAtUofL.com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Hosted by: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SmarterASP.NET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GOD (Granter of Data)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Lead Developer: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sohal.patel@louisville.edu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Internet with solid fill">
            <a:extLst>
              <a:ext uri="{FF2B5EF4-FFF2-40B4-BE49-F238E27FC236}">
                <a16:creationId xmlns:a16="http://schemas.microsoft.com/office/drawing/2014/main" id="{F64F54D6-D24F-4078-8118-2B3923958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2344" y="1574717"/>
            <a:ext cx="3708566" cy="37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1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DA81-2650-4736-A01F-E86760A8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819" y="395298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347296E7-EB3C-4B74-880E-2A5D03644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1" y="1961420"/>
            <a:ext cx="6047244" cy="17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6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929A5-7F6A-49EF-8ADC-670C959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331" y="1464686"/>
            <a:ext cx="1931542" cy="9294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5266D0-4621-461E-BBDD-7578A40B4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447099"/>
              </p:ext>
            </p:extLst>
          </p:nvPr>
        </p:nvGraphicFramePr>
        <p:xfrm>
          <a:off x="1600917" y="1929396"/>
          <a:ext cx="8990166" cy="299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52572B6-E1EF-42E6-8F9C-33E40FC2B6E8}"/>
              </a:ext>
            </a:extLst>
          </p:cNvPr>
          <p:cNvSpPr txBox="1">
            <a:spLocks/>
          </p:cNvSpPr>
          <p:nvPr/>
        </p:nvSpPr>
        <p:spPr>
          <a:xfrm>
            <a:off x="7771543" y="1464686"/>
            <a:ext cx="1843355" cy="929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6062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C6B47-D404-43DB-9BE2-2F8E2BC6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endParaRPr lang="en-AU" sz="5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1D765C-8540-4779-873B-97904937D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26536"/>
              </p:ext>
            </p:extLst>
          </p:nvPr>
        </p:nvGraphicFramePr>
        <p:xfrm>
          <a:off x="838200" y="2247683"/>
          <a:ext cx="10515600" cy="39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7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BEF6-F466-4944-83FD-C8C0FEA1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Schema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9018A-1FAB-4147-A194-84E76B925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" r="-1" b="-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7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1A6EC-7860-43B6-9F56-DD30AD21B314}"/>
              </a:ext>
            </a:extLst>
          </p:cNvPr>
          <p:cNvSpPr txBox="1"/>
          <p:nvPr/>
        </p:nvSpPr>
        <p:spPr>
          <a:xfrm>
            <a:off x="612744" y="930530"/>
            <a:ext cx="3629815" cy="3275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Sub-Schema: 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D8470-8D56-48F0-9C89-A598A0EE6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8" t="472" r="5524" b="468"/>
          <a:stretch/>
        </p:blipFill>
        <p:spPr>
          <a:xfrm>
            <a:off x="5484547" y="281487"/>
            <a:ext cx="5442533" cy="62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1A423-CB08-45C6-BC71-2E3573E3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4" y="930530"/>
            <a:ext cx="3629815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Sub-Schema: </a:t>
            </a:r>
            <a:b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24DF9-0C46-47D3-9F69-1FCD69F83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656" r="-2" b="196"/>
          <a:stretch/>
        </p:blipFill>
        <p:spPr>
          <a:xfrm>
            <a:off x="4827396" y="259080"/>
            <a:ext cx="6736620" cy="63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F67A8-4537-42A4-8600-60451380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4" y="930530"/>
            <a:ext cx="3502056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Sub-Schema: Student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ECF75-077A-4EF8-8EB4-53678FE7FF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44" r="250"/>
          <a:stretch/>
        </p:blipFill>
        <p:spPr>
          <a:xfrm>
            <a:off x="4437349" y="1177611"/>
            <a:ext cx="7678451" cy="45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A374-4A30-466F-A079-6A743F19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Technologies and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4124E-F42A-4103-A9A4-C9F5DCD0D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742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50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D310-BBF1-4205-8983-D51C096E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Hosting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780A-3937-49BA-B380-F8615E9F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51"/>
            <a:ext cx="10515600" cy="47498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SmarterASP.NET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www.ResearchAtUofL.com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AD75551-50B6-48E8-98E0-9335330D86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" b="4646"/>
          <a:stretch/>
        </p:blipFill>
        <p:spPr>
          <a:xfrm>
            <a:off x="1598487" y="2476069"/>
            <a:ext cx="7486650" cy="25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00000"/>
      </a:accent1>
      <a:accent2>
        <a:srgbClr val="FF0000"/>
      </a:accent2>
      <a:accent3>
        <a:srgbClr val="FF4F4F"/>
      </a:accent3>
      <a:accent4>
        <a:srgbClr val="969FA7"/>
      </a:accent4>
      <a:accent5>
        <a:srgbClr val="C00000"/>
      </a:accent5>
      <a:accent6>
        <a:srgbClr val="FF0000"/>
      </a:accent6>
      <a:hlink>
        <a:srgbClr val="828282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4CAC6AD6DF847A7C1288744783B3D" ma:contentTypeVersion="5" ma:contentTypeDescription="Create a new document." ma:contentTypeScope="" ma:versionID="647c861cf601c3c86a5af899444fa56f">
  <xsd:schema xmlns:xsd="http://www.w3.org/2001/XMLSchema" xmlns:xs="http://www.w3.org/2001/XMLSchema" xmlns:p="http://schemas.microsoft.com/office/2006/metadata/properties" xmlns:ns2="d3229df0-32c0-4a8a-a414-8f031cf5effd" targetNamespace="http://schemas.microsoft.com/office/2006/metadata/properties" ma:root="true" ma:fieldsID="579cdd83aef31c3fe33e0c1f9300714c" ns2:_="">
    <xsd:import namespace="d3229df0-32c0-4a8a-a414-8f031cf5ef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29df0-32c0-4a8a-a414-8f031cf5ef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86245-659F-46B4-A56F-85C9658EE362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3229df0-32c0-4a8a-a414-8f031cf5eff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16C26F-14C3-4E8E-B789-BD0239FEA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9D7EA8-D0DF-4D29-8BD1-3C94F7FCA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229df0-32c0-4a8a-a414-8f031cf5e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401</Words>
  <Application>Microsoft Office PowerPoint</Application>
  <PresentationFormat>Widescreen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UofL Research and Innovation: Website Redesign </vt:lpstr>
      <vt:lpstr>Problem</vt:lpstr>
      <vt:lpstr>Stakeholders</vt:lpstr>
      <vt:lpstr>Full Schema</vt:lpstr>
      <vt:lpstr>PowerPoint Presentation</vt:lpstr>
      <vt:lpstr>Sub-Schema:  Admin</vt:lpstr>
      <vt:lpstr>Sub-Schema: Student</vt:lpstr>
      <vt:lpstr>Technologies and Tools</vt:lpstr>
      <vt:lpstr>Hosting and Domain</vt:lpstr>
      <vt:lpstr>PowerPoint Presentation</vt:lpstr>
      <vt:lpstr>Wireframe</vt:lpstr>
      <vt:lpstr>Wireframe</vt:lpstr>
      <vt:lpstr>Wireframe</vt:lpstr>
      <vt:lpstr>PowerPoint Presentation</vt:lpstr>
      <vt:lpstr>News Page</vt:lpstr>
      <vt:lpstr>Events Page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UofL Research and Innovation: Website Redesign </dc:title>
  <dc:creator>Scott Pettyjohn</dc:creator>
  <cp:lastModifiedBy>Emily Wantland</cp:lastModifiedBy>
  <cp:revision>83</cp:revision>
  <dcterms:created xsi:type="dcterms:W3CDTF">2020-11-22T22:03:32Z</dcterms:created>
  <dcterms:modified xsi:type="dcterms:W3CDTF">2020-12-07T05:26:30Z</dcterms:modified>
</cp:coreProperties>
</file>