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CC505E-1FBF-1D97-6DAC-389BFA722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51D49FF-FDA0-9206-2550-64CDE4AF7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242D0DB-3FCF-53CB-040C-3A57B147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2C47-4E02-47D0-BC9B-6B7D2C31A762}" type="datetimeFigureOut">
              <a:rPr lang="he-IL" smtClean="0"/>
              <a:t>כ"ה/כסלו/תשפ"ג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EC8B3C-A4F5-B2E5-F5B7-F4845179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5AC13F-623C-6E05-0CFA-91737017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A1C-633D-463B-AFDC-8D3C3864E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438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7505DB-A810-B0EA-A28D-C5F23342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6DFB4D7-D144-AE2C-5C27-4F505FC16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AEE608-A481-F01D-3CCD-CF5DA523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2C47-4E02-47D0-BC9B-6B7D2C31A762}" type="datetimeFigureOut">
              <a:rPr lang="he-IL" smtClean="0"/>
              <a:t>כ"ה/כסלו/תשפ"ג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FF05F1-D085-D7BD-0500-C9CF8A77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3A37909-DF10-ED36-AFD8-EF14D74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A1C-633D-463B-AFDC-8D3C3864E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27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BF8BF9D-291F-51C8-7B22-FF7F690FE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4B85F48-CBAF-E8D7-8E44-A87575DCB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0389B7-77F7-0565-4B80-72C89607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2C47-4E02-47D0-BC9B-6B7D2C31A762}" type="datetimeFigureOut">
              <a:rPr lang="he-IL" smtClean="0"/>
              <a:t>כ"ה/כסלו/תשפ"ג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5328C40-26F7-6AF1-F10E-1F664447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C25F988-E263-78CF-F718-43C86419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A1C-633D-463B-AFDC-8D3C3864E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312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FB1304-3EBF-3285-CFB3-A99278F9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F9E3D7-A65D-4142-73CD-6C7A990A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4F2368D-E6A9-F742-C03E-7A28821B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2C47-4E02-47D0-BC9B-6B7D2C31A762}" type="datetimeFigureOut">
              <a:rPr lang="he-IL" smtClean="0"/>
              <a:t>כ"ה/כסלו/תשפ"ג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D9B6A9-E431-8AD4-AD9C-5FCAE9BF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488E3E-26CB-B970-5194-32352FB7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A1C-633D-463B-AFDC-8D3C3864E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020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5A6C5A-481D-87CD-7BA2-7B1723E5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6B89FBA-C11D-C517-A58E-9D959B32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CC05ABB-22CF-ECDD-C20F-47DE1098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2C47-4E02-47D0-BC9B-6B7D2C31A762}" type="datetimeFigureOut">
              <a:rPr lang="he-IL" smtClean="0"/>
              <a:t>כ"ה/כסלו/תשפ"ג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8948C2-50A0-C17D-9157-B06FA25C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FA9CA06-9EE2-F43B-F431-3699F128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A1C-633D-463B-AFDC-8D3C3864E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810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F105CE-07CD-AA91-E83E-4712C6F5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2EFA28-8214-7219-3E21-D309A43D1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F5CE9CC-F5AD-BA87-CD8D-428E3841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8EB2D46-1816-CC2E-0C76-927E19FE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2C47-4E02-47D0-BC9B-6B7D2C31A762}" type="datetimeFigureOut">
              <a:rPr lang="he-IL" smtClean="0"/>
              <a:t>כ"ה/כסלו/תשפ"ג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19E706A-BEE1-E4A2-EE74-FFAA6F94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8723312-19D2-F29F-5C20-9ED07574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A1C-633D-463B-AFDC-8D3C3864E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897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D2E379-8A81-1F4D-5D80-1664C418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9C5A1F8-32CA-0201-9FA5-82A3B1BD5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68697E-3C59-F911-FE38-75E562613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F75AF8D-CFA6-5602-EE7D-3D7FF92FB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29644F2-DD99-C15B-B560-2B505BC01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4997063-669D-2257-9E58-6B0C0E51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2C47-4E02-47D0-BC9B-6B7D2C31A762}" type="datetimeFigureOut">
              <a:rPr lang="he-IL" smtClean="0"/>
              <a:t>כ"ה/כסלו/תשפ"ג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276DF3C-99C5-64B0-5909-572E08F4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6D5FF9C-FD6C-36E5-8192-31C8AAB0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A1C-633D-463B-AFDC-8D3C3864E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76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C603E7-8A04-09C1-BFB2-84E1D6FD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A006865-DD74-EB0E-C6AD-AFB61E8B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2C47-4E02-47D0-BC9B-6B7D2C31A762}" type="datetimeFigureOut">
              <a:rPr lang="he-IL" smtClean="0"/>
              <a:t>כ"ה/כסלו/תשפ"ג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E941294-A2BA-F0DC-0DEF-92E7D1AF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03E3018-DA7E-58B5-3052-061EF6B9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A1C-633D-463B-AFDC-8D3C3864E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257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E2846C6-42FF-FB01-DE51-66FFADDA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2C47-4E02-47D0-BC9B-6B7D2C31A762}" type="datetimeFigureOut">
              <a:rPr lang="he-IL" smtClean="0"/>
              <a:t>כ"ה/כסלו/תשפ"ג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7450A4B-1DA6-1DE9-D05A-6F74A8D8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1B335B5-C811-765C-C462-0E321E1A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A1C-633D-463B-AFDC-8D3C3864E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787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62EA86-07DD-D55A-7B4F-A5C12CFC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A2B01C-1A2C-7C5A-D3DB-FAD8CAD47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854C32E-D611-A56D-A3F6-3C3D26C67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B56AA83-9DC8-2E00-647C-7219E721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2C47-4E02-47D0-BC9B-6B7D2C31A762}" type="datetimeFigureOut">
              <a:rPr lang="he-IL" smtClean="0"/>
              <a:t>כ"ה/כסלו/תשפ"ג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16AB082-44C0-F557-0447-38BF7832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102600-FEA3-7F95-19C1-7E40AFEC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A1C-633D-463B-AFDC-8D3C3864E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17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D03816-5925-155E-E97A-0BA0914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AF8CFD2-564D-18EA-1AF5-9B15331D8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729602E-D2A8-0BBC-5D8A-63E2FDC82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CA9F0E0-8B91-4900-1DC9-B8230C7E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2C47-4E02-47D0-BC9B-6B7D2C31A762}" type="datetimeFigureOut">
              <a:rPr lang="he-IL" smtClean="0"/>
              <a:t>כ"ה/כסלו/תשפ"ג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5F5B2E0-EDDD-9133-2812-B9F25CF4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620CAB8-70A4-8C22-2540-E44EA694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CA1C-633D-463B-AFDC-8D3C3864E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929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49E7B4E-BB93-2BE7-B406-1303A732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A67C6E7-B1EA-A8C0-7A6E-49815BDE0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DD6098-9014-6D7D-3622-7DDFDCD90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2C47-4E02-47D0-BC9B-6B7D2C31A762}" type="datetimeFigureOut">
              <a:rPr lang="he-IL" smtClean="0"/>
              <a:t>כ"ה/כסלו/תשפ"ג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282DF7-69AF-7728-9210-EE1DD9503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B9933A-6B74-F87F-57B7-3A92D81A4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CA1C-633D-463B-AFDC-8D3C3864E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57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A1B5-68AC-43F3-ACC3-D93C7B0FD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9227" y="169136"/>
            <a:ext cx="9448800" cy="966429"/>
          </a:xfrm>
        </p:spPr>
        <p:txBody>
          <a:bodyPr>
            <a:normAutofit/>
          </a:bodyPr>
          <a:lstStyle/>
          <a:p>
            <a:pPr algn="ctr" rtl="1"/>
            <a:r>
              <a:rPr lang="he-IL" sz="3600" dirty="0">
                <a:cs typeface="+mn-cs"/>
              </a:rPr>
              <a:t>תכנון המערכת</a:t>
            </a:r>
            <a:endParaRPr lang="en-US" sz="3600" dirty="0"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6709A1C-0304-4754-825C-E513F2167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6131" y="1695804"/>
            <a:ext cx="2539013" cy="718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BB7539-5900-4869-A5AD-D0E43A1C34A6}"/>
              </a:ext>
            </a:extLst>
          </p:cNvPr>
          <p:cNvSpPr/>
          <p:nvPr/>
        </p:nvSpPr>
        <p:spPr>
          <a:xfrm>
            <a:off x="3777046" y="1710062"/>
            <a:ext cx="3266982" cy="710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3CE9-04F2-4574-B759-DAFD837B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27" y="2680901"/>
            <a:ext cx="4593729" cy="3524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96F15B-500E-4F7E-BA07-D7F428D4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198" y="3422742"/>
            <a:ext cx="4778877" cy="18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6176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מסך רחב</PresentationFormat>
  <Paragraphs>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תכנון המערכת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תכנון המערכת</dc:title>
  <dc:creator>שובל נקש</dc:creator>
  <cp:lastModifiedBy>שובל נקש</cp:lastModifiedBy>
  <cp:revision>1</cp:revision>
  <dcterms:created xsi:type="dcterms:W3CDTF">2022-12-19T10:25:40Z</dcterms:created>
  <dcterms:modified xsi:type="dcterms:W3CDTF">2022-12-19T10:25:50Z</dcterms:modified>
</cp:coreProperties>
</file>