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4" autoAdjust="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4D81-EF6C-4EEF-84D6-891104EAA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5BD3-1EC1-434A-9C82-8C1FE80559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3276600" cy="24384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457200"/>
            <a:ext cx="2057400" cy="22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457200"/>
            <a:ext cx="609600" cy="2286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914400"/>
            <a:ext cx="1905000" cy="15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914400"/>
            <a:ext cx="533400" cy="15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43000" y="1066800"/>
            <a:ext cx="381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00200" y="1066800"/>
            <a:ext cx="381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57400" y="1066800"/>
            <a:ext cx="381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43000" y="1447800"/>
            <a:ext cx="381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0" y="1447800"/>
            <a:ext cx="381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57400" y="1447800"/>
            <a:ext cx="381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1905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gif_list.js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2209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gif_list</a:t>
            </a:r>
            <a:r>
              <a:rPr lang="en-US" sz="1200" b="1" dirty="0" smtClean="0"/>
              <a:t>_</a:t>
            </a:r>
            <a:br>
              <a:rPr lang="en-US" sz="1200" b="1" dirty="0" smtClean="0"/>
            </a:br>
            <a:r>
              <a:rPr lang="en-US" sz="1200" b="1" dirty="0" smtClean="0"/>
              <a:t>history.js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457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Search_bar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js</a:t>
            </a:r>
            <a:endParaRPr lang="en-US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76600" y="609600"/>
            <a:ext cx="2057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3800" y="304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look for gif term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5410200" y="381000"/>
            <a:ext cx="2133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Action Creators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FETCH_GIT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SEARCH_TERM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10200" y="1371600"/>
            <a:ext cx="5334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10400" y="1371600"/>
            <a:ext cx="6096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Snip Single Corner Rectangle 26"/>
          <p:cNvSpPr/>
          <p:nvPr/>
        </p:nvSpPr>
        <p:spPr>
          <a:xfrm>
            <a:off x="4267200" y="2133600"/>
            <a:ext cx="2057400" cy="7620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{type: FETCH_GIF</a:t>
            </a:r>
          </a:p>
          <a:p>
            <a:r>
              <a:rPr lang="en-US" dirty="0"/>
              <a:t>p</a:t>
            </a:r>
            <a:r>
              <a:rPr lang="en-US" dirty="0" smtClean="0"/>
              <a:t>ayload: request}</a:t>
            </a:r>
            <a:br>
              <a:rPr lang="en-US" dirty="0" smtClean="0"/>
            </a:br>
            <a:r>
              <a:rPr lang="en-US" sz="1200" dirty="0" smtClean="0"/>
              <a:t>(gif object middleware)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6553200" y="2133600"/>
            <a:ext cx="2057400" cy="7620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{type: SEARCH_TERM</a:t>
            </a:r>
          </a:p>
          <a:p>
            <a:r>
              <a:rPr lang="en-US" sz="1600" dirty="0" smtClean="0"/>
              <a:t>payload: term}</a:t>
            </a:r>
          </a:p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Actions</a:t>
            </a:r>
            <a:endParaRPr lang="en-US" b="1" i="1" dirty="0"/>
          </a:p>
        </p:txBody>
      </p:sp>
      <p:sp>
        <p:nvSpPr>
          <p:cNvPr id="31" name="Rectangle 30"/>
          <p:cNvSpPr/>
          <p:nvPr/>
        </p:nvSpPr>
        <p:spPr>
          <a:xfrm>
            <a:off x="3962400" y="3657600"/>
            <a:ext cx="2286000" cy="1295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Reducer_gifs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1400" dirty="0" smtClean="0"/>
              <a:t>catch the FRTCH_GIF action and return the</a:t>
            </a:r>
            <a:r>
              <a:rPr lang="en-US" sz="1400" b="1" dirty="0" smtClean="0"/>
              <a:t> list of gif objects </a:t>
            </a:r>
            <a:r>
              <a:rPr lang="en-US" sz="1400" dirty="0" smtClean="0"/>
              <a:t>(data created by GET request)</a:t>
            </a:r>
            <a:endParaRPr lang="en-US" b="1" u="sng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6553200" y="3657600"/>
            <a:ext cx="2286000" cy="1295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Reducer_terms_list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1400" dirty="0" smtClean="0"/>
              <a:t>catch the SEARCH TERM action and concatenate the term into state list term</a:t>
            </a:r>
          </a:p>
          <a:p>
            <a:pPr algn="ctr"/>
            <a:endParaRPr lang="en-US" sz="1400" b="1" u="sng" dirty="0"/>
          </a:p>
        </p:txBody>
      </p:sp>
      <p:cxnSp>
        <p:nvCxnSpPr>
          <p:cNvPr id="33" name="Straight Arrow Connector 32"/>
          <p:cNvCxnSpPr>
            <a:endCxn id="31" idx="0"/>
          </p:cNvCxnSpPr>
          <p:nvPr/>
        </p:nvCxnSpPr>
        <p:spPr>
          <a:xfrm>
            <a:off x="5105400" y="2895600"/>
            <a:ext cx="0" cy="762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43800" y="2895600"/>
            <a:ext cx="0" cy="762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114800" y="5410200"/>
            <a:ext cx="3581400" cy="1143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/>
              <a:t>APP STATE </a:t>
            </a:r>
            <a:r>
              <a:rPr lang="en-US" u="sng" dirty="0" smtClean="0"/>
              <a:t>(reducers/index.js)</a:t>
            </a:r>
          </a:p>
          <a:p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dirty="0" smtClean="0"/>
              <a:t>terms: [term1, term2, term3…..]</a:t>
            </a:r>
            <a:br>
              <a:rPr lang="en-US" dirty="0" smtClean="0"/>
            </a:br>
            <a:r>
              <a:rPr lang="en-US" dirty="0" smtClean="0"/>
              <a:t>gifs: [{gif1}, {gif2}… {gif24} ]</a:t>
            </a:r>
          </a:p>
          <a:p>
            <a:endParaRPr lang="en-US" dirty="0"/>
          </a:p>
        </p:txBody>
      </p:sp>
      <p:cxnSp>
        <p:nvCxnSpPr>
          <p:cNvPr id="51" name="Shape 50"/>
          <p:cNvCxnSpPr/>
          <p:nvPr/>
        </p:nvCxnSpPr>
        <p:spPr>
          <a:xfrm rot="5400000">
            <a:off x="4019550" y="5048250"/>
            <a:ext cx="1257300" cy="1066800"/>
          </a:xfrm>
          <a:prstGeom prst="bentConnector4">
            <a:avLst>
              <a:gd name="adj1" fmla="val 17091"/>
              <a:gd name="adj2" fmla="val 117143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endCxn id="45" idx="3"/>
          </p:cNvCxnSpPr>
          <p:nvPr/>
        </p:nvCxnSpPr>
        <p:spPr>
          <a:xfrm rot="5400000">
            <a:off x="7334250" y="5314950"/>
            <a:ext cx="1028700" cy="3048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200" y="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81000" y="6019800"/>
            <a:ext cx="3048000" cy="609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1600" dirty="0" smtClean="0"/>
              <a:t>terms: [term1, term2, term3…..]</a:t>
            </a:r>
            <a:br>
              <a:rPr lang="en-US" sz="1600" dirty="0" smtClean="0"/>
            </a:br>
            <a:r>
              <a:rPr lang="en-US" sz="1600" dirty="0" smtClean="0"/>
              <a:t>gifs: [{gif1}, {gif2}… {gif24} ]</a:t>
            </a:r>
          </a:p>
          <a:p>
            <a:endParaRPr lang="en-US" sz="16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429000" y="6400800"/>
            <a:ext cx="685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19800" y="3200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Reducers</a:t>
            </a:r>
            <a:endParaRPr lang="en-US" b="1" i="1" dirty="0"/>
          </a:p>
        </p:txBody>
      </p:sp>
      <p:sp>
        <p:nvSpPr>
          <p:cNvPr id="80" name="Rounded Rectangle 79"/>
          <p:cNvSpPr/>
          <p:nvPr/>
        </p:nvSpPr>
        <p:spPr>
          <a:xfrm>
            <a:off x="2971800" y="1143000"/>
            <a:ext cx="381000" cy="76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971800" y="1295400"/>
            <a:ext cx="381000" cy="76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nip and Round Single Corner Rectangle 84"/>
          <p:cNvSpPr/>
          <p:nvPr/>
        </p:nvSpPr>
        <p:spPr>
          <a:xfrm>
            <a:off x="152400" y="3810000"/>
            <a:ext cx="838200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Gif List</a:t>
            </a:r>
            <a:endParaRPr lang="en-US" b="1" dirty="0"/>
          </a:p>
        </p:txBody>
      </p:sp>
      <p:sp>
        <p:nvSpPr>
          <p:cNvPr id="86" name="Snip and Round Single Corner Rectangle 85"/>
          <p:cNvSpPr/>
          <p:nvPr/>
        </p:nvSpPr>
        <p:spPr>
          <a:xfrm>
            <a:off x="1066800" y="3810000"/>
            <a:ext cx="838200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Gif List History</a:t>
            </a:r>
            <a:endParaRPr lang="en-US" sz="1400" b="1" dirty="0"/>
          </a:p>
        </p:txBody>
      </p:sp>
      <p:sp>
        <p:nvSpPr>
          <p:cNvPr id="87" name="Snip and Round Single Corner Rectangle 86"/>
          <p:cNvSpPr/>
          <p:nvPr/>
        </p:nvSpPr>
        <p:spPr>
          <a:xfrm>
            <a:off x="1981200" y="3810000"/>
            <a:ext cx="838200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Search bar</a:t>
            </a:r>
            <a:endParaRPr lang="en-US" sz="1400" b="1" dirty="0"/>
          </a:p>
        </p:txBody>
      </p:sp>
      <p:sp>
        <p:nvSpPr>
          <p:cNvPr id="88" name="Snip and Round Single Corner Rectangle 87"/>
          <p:cNvSpPr/>
          <p:nvPr/>
        </p:nvSpPr>
        <p:spPr>
          <a:xfrm>
            <a:off x="2895600" y="3810000"/>
            <a:ext cx="838200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</a:t>
            </a:r>
            <a:endParaRPr lang="en-US" sz="1400" b="1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447800" y="4724400"/>
            <a:ext cx="0" cy="1295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286000" y="4724400"/>
            <a:ext cx="0" cy="1295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124200" y="4724400"/>
            <a:ext cx="0" cy="1295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09600" y="4724400"/>
            <a:ext cx="0" cy="1295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000" y="5334000"/>
            <a:ext cx="31242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Once the App State is changed, it is sent to all the components/containers to re render</a:t>
            </a:r>
            <a:endParaRPr lang="en-US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143000" y="3429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Components</a:t>
            </a:r>
            <a:endParaRPr lang="en-US" b="1" i="1" dirty="0"/>
          </a:p>
        </p:txBody>
      </p:sp>
      <p:sp>
        <p:nvSpPr>
          <p:cNvPr id="102" name="Left Bracket 101"/>
          <p:cNvSpPr/>
          <p:nvPr/>
        </p:nvSpPr>
        <p:spPr>
          <a:xfrm rot="5400000">
            <a:off x="1790700" y="1714500"/>
            <a:ext cx="304800" cy="3581400"/>
          </a:xfrm>
          <a:prstGeom prst="lef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1905000" y="2743200"/>
            <a:ext cx="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6200" y="28956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App parts re-render </a:t>
            </a:r>
            <a:br>
              <a:rPr lang="en-US" sz="1400" b="1" i="1" dirty="0" smtClean="0"/>
            </a:br>
            <a:r>
              <a:rPr lang="en-US" sz="1400" b="1" i="1" dirty="0" smtClean="0"/>
              <a:t>according to the new state</a:t>
            </a:r>
            <a:endParaRPr lang="en-US" sz="14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Ori286</dc:creator>
  <cp:lastModifiedBy>Ori286</cp:lastModifiedBy>
  <cp:revision>1</cp:revision>
  <dcterms:created xsi:type="dcterms:W3CDTF">2018-03-09T17:33:48Z</dcterms:created>
  <dcterms:modified xsi:type="dcterms:W3CDTF">2018-03-09T18:16:12Z</dcterms:modified>
</cp:coreProperties>
</file>