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9"/>
  </p:notesMasterIdLst>
  <p:handoutMasterIdLst>
    <p:handoutMasterId r:id="rId10"/>
  </p:handoutMasterIdLst>
  <p:sldIdLst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4/23/2018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UWeh-3Tlk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000" y="1476722"/>
            <a:ext cx="10363200" cy="1470025"/>
          </a:xfrm>
        </p:spPr>
        <p:txBody>
          <a:bodyPr/>
          <a:lstStyle/>
          <a:p>
            <a:r>
              <a:rPr lang="en-US" dirty="0"/>
              <a:t>ROLLER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14539"/>
            <a:ext cx="88900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by</a:t>
            </a:r>
          </a:p>
          <a:p>
            <a:r>
              <a:rPr lang="en-US" sz="2000" dirty="0"/>
              <a:t>Gerard Naughton</a:t>
            </a:r>
          </a:p>
          <a:p>
            <a:r>
              <a:rPr lang="en-US" sz="2000" dirty="0"/>
              <a:t>Patrick Moran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1E1E2-2A20-4429-8CA5-28CFBB8CA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13" y="5373768"/>
            <a:ext cx="3579128" cy="801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53F84F-123D-4F26-AD85-BE1D12FF39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298" y="5241538"/>
            <a:ext cx="858206" cy="9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Architecture/technologies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11AD3-1ED1-43AD-BB48-CE25C14DD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740877"/>
            <a:ext cx="11144738" cy="43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-416078"/>
            <a:ext cx="10566400" cy="1143000"/>
          </a:xfrm>
        </p:spPr>
        <p:txBody>
          <a:bodyPr/>
          <a:lstStyle/>
          <a:p>
            <a:r>
              <a:rPr lang="en-US" dirty="0"/>
              <a:t>C# Scripts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CA8FC-642D-4C1B-98C3-6D2AC7BFE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" y="819761"/>
            <a:ext cx="3727937" cy="2609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AEC4B-6742-4012-9285-9661020CE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0" y="3614679"/>
            <a:ext cx="3727937" cy="3140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E670E-8A3E-4999-A323-17106BF79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94" y="193432"/>
            <a:ext cx="3727937" cy="6562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7EC642-DAFC-4C88-967A-CEA03E1F8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38" y="193432"/>
            <a:ext cx="4484912" cy="6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5F87F411-293E-4D5B-AD06-C4DDA0EC67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2800" y="1987061"/>
            <a:ext cx="7924801" cy="445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78</TotalTime>
  <Words>16</Words>
  <Application>Microsoft Office PowerPoint</Application>
  <PresentationFormat>Widescreen</PresentationFormat>
  <Paragraphs>8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Ocean design template</vt:lpstr>
      <vt:lpstr>ROLLER GAME</vt:lpstr>
      <vt:lpstr>Architecture/technologies</vt:lpstr>
      <vt:lpstr>C# Scripts</vt:lpstr>
      <vt:lpstr>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ROLLER GAME</dc:title>
  <dc:creator>Patrick Moran</dc:creator>
  <cp:lastModifiedBy>Patrick Moran</cp:lastModifiedBy>
  <cp:revision>9</cp:revision>
  <dcterms:created xsi:type="dcterms:W3CDTF">2018-04-23T20:36:03Z</dcterms:created>
  <dcterms:modified xsi:type="dcterms:W3CDTF">2018-04-23T22:49:11Z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