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  <p:sldMasterId id="2147483663" r:id="rId2"/>
  </p:sldMasterIdLst>
  <p:notesMasterIdLst>
    <p:notesMasterId r:id="rId14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95" d="100"/>
          <a:sy n="95" d="100"/>
        </p:scale>
        <p:origin x="1584" y="320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DA47-C0C1-2340-8CB8-A72A1CEA374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E1442-B80D-C949-A50A-AB843F8B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E1442-B80D-C949-A50A-AB843F8B3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0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E1442-B80D-C949-A50A-AB843F8B35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6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E1442-B80D-C949-A50A-AB843F8B35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E1442-B80D-C949-A50A-AB843F8B35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E1442-B80D-C949-A50A-AB843F8B35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Source: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28788"/>
            <a:ext cx="8229600" cy="43590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57258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4AE0-12A7-D04B-B734-98B9D5D7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4305" y="2220913"/>
            <a:ext cx="3492495" cy="3317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2220913"/>
            <a:ext cx="3500284" cy="3317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37031"/>
            <a:ext cx="3500438" cy="483881"/>
          </a:xfrm>
          <a:effectLst/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194556" y="1737031"/>
            <a:ext cx="3500438" cy="483881"/>
          </a:xfrm>
          <a:effectLst/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2220912"/>
            <a:ext cx="350028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186516" y="2220912"/>
            <a:ext cx="350028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 userDrawn="1"/>
        </p:nvSpPr>
        <p:spPr>
          <a:xfrm rot="5400000">
            <a:off x="2687501" y="3457654"/>
            <a:ext cx="3801760" cy="36051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Source: 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57258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4AE0-12A7-D04B-B734-98B9D5D7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2025" y="4595213"/>
            <a:ext cx="2133600" cy="6405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Source: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/>
          <p:cNvGrpSpPr>
            <a:grpSpLocks/>
          </p:cNvGrpSpPr>
          <p:nvPr/>
        </p:nvGrpSpPr>
        <p:grpSpPr bwMode="auto">
          <a:xfrm>
            <a:off x="3729037" y="1421798"/>
            <a:ext cx="1679575" cy="1676196"/>
            <a:chOff x="3731491" y="1030874"/>
            <a:chExt cx="1681017" cy="1784915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1491" y="1030874"/>
              <a:ext cx="1681017" cy="178491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28" name="Picture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789" y="1270000"/>
              <a:ext cx="1202575" cy="858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789" y="2249846"/>
              <a:ext cx="1202576" cy="32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5523" y="3435824"/>
            <a:ext cx="801492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502025" y="4595213"/>
            <a:ext cx="2133600" cy="640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45041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093885"/>
            <a:ext cx="9144000" cy="764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6252634"/>
            <a:ext cx="482600" cy="45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1763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173787"/>
            <a:ext cx="2895600" cy="53816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Source: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57258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4AE0-12A7-D04B-B734-98B9D5D7BC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phys1860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51187"/>
            <a:ext cx="7772400" cy="1470025"/>
          </a:xfrm>
        </p:spPr>
        <p:txBody>
          <a:bodyPr/>
          <a:lstStyle/>
          <a:p>
            <a:r>
              <a:rPr lang="en-US" dirty="0" smtClean="0"/>
              <a:t>Explosive percolation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1212"/>
            <a:ext cx="6400800" cy="1017588"/>
          </a:xfrm>
        </p:spPr>
        <p:txBody>
          <a:bodyPr/>
          <a:lstStyle/>
          <a:p>
            <a:r>
              <a:rPr lang="en-US" dirty="0" smtClean="0"/>
              <a:t>Shannon Moran</a:t>
            </a:r>
          </a:p>
          <a:p>
            <a:r>
              <a:rPr lang="en-US" dirty="0" smtClean="0"/>
              <a:t>PHYS 514 Final Project</a:t>
            </a:r>
          </a:p>
          <a:p>
            <a:r>
              <a:rPr lang="en-US" dirty="0" smtClean="0"/>
              <a:t>Dec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2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Other scaling laws?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See for ideas: https://</a:t>
            </a:r>
            <a:r>
              <a:rPr lang="en-US" dirty="0" err="1"/>
              <a:t>www.nature.com</a:t>
            </a:r>
            <a:r>
              <a:rPr lang="en-US" dirty="0"/>
              <a:t>/articles/nphys3675</a:t>
            </a:r>
          </a:p>
          <a:p>
            <a:r>
              <a:rPr lang="en-US" dirty="0" smtClean="0"/>
              <a:t>Number of SCCs versus edge fraction</a:t>
            </a:r>
          </a:p>
          <a:p>
            <a:endParaRPr lang="en-US" dirty="0"/>
          </a:p>
          <a:p>
            <a:r>
              <a:rPr lang="en-US" dirty="0" smtClean="0"/>
              <a:t>Directed percolation universality class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54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 Able to replicate this paper fairly closely, found some holes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Was able to quickly replicate main findings</a:t>
            </a:r>
          </a:p>
        </p:txBody>
      </p:sp>
    </p:spTree>
    <p:extLst>
      <p:ext uri="{BB962C8B-B14F-4D97-AF65-F5344CB8AC3E}">
        <p14:creationId xmlns:p14="http://schemas.microsoft.com/office/powerpoint/2010/main" val="104195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wanted to 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Take something we’d learned in class and use that language to explore something outside the bounds of what we had studied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Found this paper</a:t>
            </a:r>
          </a:p>
          <a:p>
            <a:pPr lvl="1"/>
            <a:r>
              <a:rPr lang="en-US" dirty="0" smtClean="0"/>
              <a:t>Goal: replicate the findings, i.e. the figures</a:t>
            </a:r>
          </a:p>
        </p:txBody>
      </p:sp>
    </p:spTree>
    <p:extLst>
      <p:ext uri="{BB962C8B-B14F-4D97-AF65-F5344CB8AC3E}">
        <p14:creationId xmlns:p14="http://schemas.microsoft.com/office/powerpoint/2010/main" val="123967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we studied in class:</a:t>
            </a:r>
          </a:p>
          <a:p>
            <a:pPr lvl="1"/>
            <a:r>
              <a:rPr lang="en-US" dirty="0" smtClean="0"/>
              <a:t>Percolation, on a lattice</a:t>
            </a:r>
          </a:p>
          <a:p>
            <a:pPr lvl="1"/>
            <a:r>
              <a:rPr lang="en-US" dirty="0" err="1" smtClean="0"/>
              <a:t>Hoshen</a:t>
            </a:r>
            <a:r>
              <a:rPr lang="en-US" dirty="0" smtClean="0"/>
              <a:t> Kopelman to cluster neighbors</a:t>
            </a:r>
          </a:p>
          <a:p>
            <a:r>
              <a:rPr lang="en-US" dirty="0" smtClean="0"/>
              <a:t>What I studied here:</a:t>
            </a:r>
          </a:p>
          <a:p>
            <a:pPr lvl="1"/>
            <a:r>
              <a:rPr lang="en-US" dirty="0" smtClean="0"/>
              <a:t>Explosive, directed, ordered percolation, on a graph</a:t>
            </a:r>
          </a:p>
          <a:p>
            <a:pPr lvl="1"/>
            <a:r>
              <a:rPr lang="en-US" dirty="0" err="1" smtClean="0"/>
              <a:t>Tarjan’s</a:t>
            </a:r>
            <a:r>
              <a:rPr lang="en-US" dirty="0" smtClean="0"/>
              <a:t> Algorithm to cluster neighbors</a:t>
            </a:r>
          </a:p>
        </p:txBody>
      </p:sp>
    </p:spTree>
    <p:extLst>
      <p:ext uri="{BB962C8B-B14F-4D97-AF65-F5344CB8AC3E}">
        <p14:creationId xmlns:p14="http://schemas.microsoft.com/office/powerpoint/2010/main" val="15815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Percolation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of percolation on a lattice</a:t>
            </a:r>
          </a:p>
          <a:p>
            <a:r>
              <a:rPr lang="en-US" dirty="0" smtClean="0"/>
              <a:t>Example of percolation on a graph</a:t>
            </a:r>
          </a:p>
          <a:p>
            <a:r>
              <a:rPr lang="en-US" dirty="0" smtClean="0"/>
              <a:t>Specifics of implementation:</a:t>
            </a:r>
          </a:p>
          <a:p>
            <a:pPr lvl="1"/>
            <a:r>
              <a:rPr lang="en-US" dirty="0" smtClean="0"/>
              <a:t>ER</a:t>
            </a:r>
          </a:p>
          <a:p>
            <a:pPr lvl="1"/>
            <a:r>
              <a:rPr lang="en-US" dirty="0" smtClean="0"/>
              <a:t>ODER</a:t>
            </a:r>
          </a:p>
          <a:p>
            <a:pPr lvl="1"/>
            <a:r>
              <a:rPr lang="en-US" dirty="0" smtClean="0"/>
              <a:t>CODER</a:t>
            </a:r>
          </a:p>
          <a:p>
            <a:pPr lvl="2"/>
            <a:r>
              <a:rPr lang="en-US" dirty="0" smtClean="0"/>
              <a:t>Had to make some assumptions about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0485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Clustering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hoshen</a:t>
            </a:r>
            <a:r>
              <a:rPr lang="en-US" dirty="0" smtClean="0"/>
              <a:t> </a:t>
            </a:r>
            <a:r>
              <a:rPr lang="en-US" dirty="0" err="1" smtClean="0"/>
              <a:t>kopelman</a:t>
            </a:r>
            <a:r>
              <a:rPr lang="en-US" dirty="0" smtClean="0"/>
              <a:t> works – lattice</a:t>
            </a:r>
          </a:p>
          <a:p>
            <a:pPr lvl="1"/>
            <a:r>
              <a:rPr lang="en-US" dirty="0" smtClean="0"/>
              <a:t>A cluster on a lattice is just connected cells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tarjan’s</a:t>
            </a:r>
            <a:r>
              <a:rPr lang="en-US" dirty="0" smtClean="0"/>
              <a:t> algorithm works – directed graphs</a:t>
            </a:r>
          </a:p>
          <a:p>
            <a:pPr lvl="1"/>
            <a:r>
              <a:rPr lang="en-US" dirty="0" smtClean="0"/>
              <a:t>A cluster on a graph is actually the strongly connected components</a:t>
            </a:r>
          </a:p>
          <a:p>
            <a:pPr lvl="1"/>
            <a:r>
              <a:rPr lang="en-US" dirty="0" smtClean="0"/>
              <a:t>Should I add this to the </a:t>
            </a:r>
            <a:r>
              <a:rPr lang="en-US" dirty="0" err="1" smtClean="0"/>
              <a:t>pypercolate</a:t>
            </a:r>
            <a:r>
              <a:rPr lang="en-US" dirty="0" smtClean="0"/>
              <a:t> package?</a:t>
            </a:r>
          </a:p>
          <a:p>
            <a:r>
              <a:rPr lang="en-US" dirty="0" smtClean="0"/>
              <a:t>Add an aside about </a:t>
            </a:r>
            <a:r>
              <a:rPr lang="en-US" dirty="0" err="1" smtClean="0"/>
              <a:t>newman</a:t>
            </a:r>
            <a:r>
              <a:rPr lang="en-US" dirty="0" smtClean="0"/>
              <a:t>-ziff</a:t>
            </a:r>
          </a:p>
        </p:txBody>
      </p:sp>
    </p:spTree>
    <p:extLst>
      <p:ext uri="{BB962C8B-B14F-4D97-AF65-F5344CB8AC3E}">
        <p14:creationId xmlns:p14="http://schemas.microsoft.com/office/powerpoint/2010/main" val="197194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Algorithms pass the sniff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Visualize small lattices of ER, ODER, and CODER</a:t>
            </a:r>
          </a:p>
          <a:p>
            <a:pPr lvl="1"/>
            <a:r>
              <a:rPr lang="en-US" dirty="0" smtClean="0"/>
              <a:t>Visualize lattices of 10^2 - paper does 10^6</a:t>
            </a:r>
          </a:p>
          <a:p>
            <a:pPr lvl="1"/>
            <a:r>
              <a:rPr lang="en-US" dirty="0" smtClean="0"/>
              <a:t>Visualize different edge densities – 1, 25, 50– paper does 50</a:t>
            </a:r>
          </a:p>
          <a:p>
            <a:endParaRPr lang="en-US" dirty="0"/>
          </a:p>
          <a:p>
            <a:r>
              <a:rPr lang="en-US" dirty="0" smtClean="0"/>
              <a:t>Implemented in python, speed to generate my ER lattice is X times longer than </a:t>
            </a:r>
            <a:r>
              <a:rPr lang="en-US" dirty="0" err="1" smtClean="0"/>
              <a:t>networkx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6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Replicate discontinuities in largest SCC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results for C-ODER and ODER, 5/6</a:t>
            </a:r>
          </a:p>
          <a:p>
            <a:r>
              <a:rPr lang="en-US" dirty="0" smtClean="0"/>
              <a:t>But wait</a:t>
            </a:r>
            <a:r>
              <a:rPr lang="is-IS" dirty="0" smtClean="0"/>
              <a:t>… I’m sort of fooling you, these are definitely shifted</a:t>
            </a:r>
          </a:p>
          <a:p>
            <a:r>
              <a:rPr lang="is-IS" dirty="0" smtClean="0"/>
              <a:t>Why..?</a:t>
            </a:r>
          </a:p>
          <a:p>
            <a:r>
              <a:rPr lang="is-IS" dirty="0" smtClean="0"/>
              <a:t>Because this paper is treating edge density as analogous to the probability of a site being percolated/not</a:t>
            </a:r>
          </a:p>
          <a:p>
            <a:r>
              <a:rPr lang="is-IS" dirty="0" smtClean="0"/>
              <a:t>The better analogous property would actually be the percentage of the system an average node is connected to</a:t>
            </a:r>
          </a:p>
          <a:p>
            <a:r>
              <a:rPr lang="is-IS" dirty="0" smtClean="0"/>
              <a:t>Unfortunately, that doesn’t actually work</a:t>
            </a:r>
          </a:p>
          <a:p>
            <a:r>
              <a:rPr lang="is-IS" dirty="0" smtClean="0"/>
              <a:t>Average of transition density versus size? Scaling law?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2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Replicate finding that beta is actually zero for the scaling of the largest jump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Replicate Figure 7</a:t>
            </a:r>
          </a:p>
          <a:p>
            <a:pPr lvl="1"/>
            <a:r>
              <a:rPr lang="en-US" dirty="0" smtClean="0"/>
              <a:t>Found largest jump via binary search</a:t>
            </a:r>
          </a:p>
          <a:p>
            <a:r>
              <a:rPr lang="en-US" dirty="0" smtClean="0"/>
              <a:t>Had to make some assumptions about what edge density they used for this– some trial and error, seems to be 50</a:t>
            </a:r>
          </a:p>
          <a:p>
            <a:r>
              <a:rPr lang="en-US" dirty="0"/>
              <a:t>Source 28: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www.nature.com/articles/nphys1860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critical exponents: https://</a:t>
            </a:r>
            <a:r>
              <a:rPr lang="en-US" dirty="0" err="1"/>
              <a:t>www.nature.com</a:t>
            </a:r>
            <a:r>
              <a:rPr lang="en-US" dirty="0"/>
              <a:t>/articles/nphys3675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611" y="4821518"/>
            <a:ext cx="5118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Able to replicate mechanism of jump for processes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Replicate Figure 8</a:t>
            </a:r>
          </a:p>
          <a:p>
            <a:r>
              <a:rPr lang="en-US" dirty="0" smtClean="0"/>
              <a:t>Again, my critical edge density is different</a:t>
            </a:r>
          </a:p>
        </p:txBody>
      </p:sp>
    </p:spTree>
    <p:extLst>
      <p:ext uri="{BB962C8B-B14F-4D97-AF65-F5344CB8AC3E}">
        <p14:creationId xmlns:p14="http://schemas.microsoft.com/office/powerpoint/2010/main" val="1815347675"/>
      </p:ext>
    </p:extLst>
  </p:cSld>
  <p:clrMapOvr>
    <a:masterClrMapping/>
  </p:clrMapOvr>
</p:sld>
</file>

<file path=ppt/theme/theme1.xml><?xml version="1.0" encoding="utf-8"?>
<a:theme xmlns:a="http://schemas.openxmlformats.org/drawingml/2006/main" name="Michigan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70109_SSCheck-in_v02" id="{1EBF99C9-C3DF-5142-945C-6892D187F3D3}" vid="{078E3A76-5732-6749-8249-FF058E67B0A6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001B36"/>
      </a:dk2>
      <a:lt2>
        <a:srgbClr val="D1B882"/>
      </a:lt2>
      <a:accent1>
        <a:srgbClr val="F8C01B"/>
      </a:accent1>
      <a:accent2>
        <a:srgbClr val="771B19"/>
      </a:accent2>
      <a:accent3>
        <a:srgbClr val="99981D"/>
      </a:accent3>
      <a:accent4>
        <a:srgbClr val="155494"/>
      </a:accent4>
      <a:accent5>
        <a:srgbClr val="D24D20"/>
      </a:accent5>
      <a:accent6>
        <a:srgbClr val="009D8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70109_SSCheck-in_v02" id="{1EBF99C9-C3DF-5142-945C-6892D187F3D3}" vid="{2EFCA114-0D8A-A649-90EC-1713C27EEA9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Michigan</Template>
  <TotalTime>509</TotalTime>
  <Words>438</Words>
  <Application>Microsoft Macintosh PowerPoint</Application>
  <PresentationFormat>On-screen Show (4:3)</PresentationFormat>
  <Paragraphs>66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ＭＳ Ｐゴシック</vt:lpstr>
      <vt:lpstr>Arial</vt:lpstr>
      <vt:lpstr>Michigan Theme</vt:lpstr>
      <vt:lpstr>Custom Design</vt:lpstr>
      <vt:lpstr>Explosive percolation</vt:lpstr>
      <vt:lpstr>What I wanted to do</vt:lpstr>
      <vt:lpstr>Outline</vt:lpstr>
      <vt:lpstr>Methods: Percolation models</vt:lpstr>
      <vt:lpstr>Methods: Clustering algorithms</vt:lpstr>
      <vt:lpstr>Results: Algorithms pass the sniff test</vt:lpstr>
      <vt:lpstr>Results: Replicate discontinuities in largest SCC</vt:lpstr>
      <vt:lpstr>Results: Replicate finding that beta is actually zero for the scaling of the largest jump</vt:lpstr>
      <vt:lpstr>Results: Able to replicate mechanism of jump for processes</vt:lpstr>
      <vt:lpstr>Results: Other scaling laws?</vt:lpstr>
      <vt:lpstr>Conclusions: Able to replicate this paper fairly closely, found some holes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Explosive percolation</dc:title>
  <dc:creator>Shannon Moran</dc:creator>
  <cp:lastModifiedBy>Shannon Moran</cp:lastModifiedBy>
  <cp:revision>8</cp:revision>
  <dcterms:created xsi:type="dcterms:W3CDTF">2017-12-13T04:11:53Z</dcterms:created>
  <dcterms:modified xsi:type="dcterms:W3CDTF">2017-12-13T12:40:57Z</dcterms:modified>
</cp:coreProperties>
</file>