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4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7B04BB0-192E-41EF-A323-00A25C26E95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7F7123-E070-455D-9D7E-979528C2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1" y="334849"/>
            <a:ext cx="7366715" cy="1661375"/>
          </a:xfrm>
        </p:spPr>
        <p:txBody>
          <a:bodyPr/>
          <a:lstStyle/>
          <a:p>
            <a:r>
              <a:rPr lang="en-US" dirty="0" smtClean="0"/>
              <a:t>Intern2Grow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738" y="275203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   Sales Data Analysi</a:t>
            </a:r>
            <a:r>
              <a:rPr lang="en-US" sz="4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3678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Agenda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1828800"/>
            <a:ext cx="11134859" cy="440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What was the total revenue generated by the company over the course of the year?</a:t>
            </a:r>
          </a:p>
          <a:p>
            <a:pPr marL="0" indent="0">
              <a:buNone/>
            </a:pPr>
            <a:r>
              <a:rPr lang="en-US" sz="2400" dirty="0" smtClean="0"/>
              <a:t>2. Which product had the highest revenue? How much revenue did it generate?</a:t>
            </a:r>
          </a:p>
          <a:p>
            <a:pPr marL="0" indent="0">
              <a:buNone/>
            </a:pPr>
            <a:r>
              <a:rPr lang="en-US" sz="2400" dirty="0" smtClean="0"/>
              <a:t>3. What was the average price of a product sold by the company?</a:t>
            </a:r>
          </a:p>
          <a:p>
            <a:pPr marL="0" indent="0">
              <a:buNone/>
            </a:pPr>
            <a:r>
              <a:rPr lang="en-US" sz="2400" dirty="0" smtClean="0"/>
              <a:t>4. What was the total quantity of products sold by the company?</a:t>
            </a:r>
          </a:p>
          <a:p>
            <a:pPr marL="0" indent="0">
              <a:buNone/>
            </a:pPr>
            <a:r>
              <a:rPr lang="en-US" dirty="0" smtClean="0"/>
              <a:t>5.What </a:t>
            </a:r>
            <a:r>
              <a:rPr lang="en-US" dirty="0"/>
              <a:t>was the average revenue per sale?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Which category had the highest revenue? How much revenue did it generate?</a:t>
            </a:r>
          </a:p>
          <a:p>
            <a:pPr marL="0" indent="0">
              <a:buNone/>
            </a:pPr>
            <a:r>
              <a:rPr lang="en-US" sz="2400" dirty="0" smtClean="0"/>
              <a:t> 7. What was the total revenue generated in each quarter of the year?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15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761"/>
            <a:ext cx="7339885" cy="30265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1-We have a 369 order during the last year </a:t>
            </a:r>
          </a:p>
          <a:p>
            <a:pPr>
              <a:buFontTx/>
              <a:buChar char="-"/>
            </a:pPr>
            <a:r>
              <a:rPr lang="en-US" dirty="0" smtClean="0"/>
              <a:t>Total revenue is : </a:t>
            </a:r>
            <a:r>
              <a:rPr lang="en-US" b="1" dirty="0" smtClean="0"/>
              <a:t>760330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The highest product </a:t>
            </a:r>
            <a:r>
              <a:rPr lang="en-US" dirty="0" smtClean="0"/>
              <a:t>revenue is : Smartphone </a:t>
            </a:r>
          </a:p>
          <a:p>
            <a:pPr>
              <a:buFontTx/>
              <a:buChar char="-"/>
            </a:pPr>
            <a:r>
              <a:rPr lang="en-US" dirty="0" smtClean="0"/>
              <a:t>With total revenue : </a:t>
            </a:r>
            <a:r>
              <a:rPr lang="en-US" b="1" dirty="0" smtClean="0"/>
              <a:t>434400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2" y="3130103"/>
            <a:ext cx="4540473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21" y="3130103"/>
            <a:ext cx="3245073" cy="26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550793"/>
          </a:xfrm>
        </p:spPr>
        <p:txBody>
          <a:bodyPr/>
          <a:lstStyle/>
          <a:p>
            <a:r>
              <a:rPr lang="en-US" dirty="0" smtClean="0"/>
              <a:t>Average price of product is : </a:t>
            </a:r>
            <a:r>
              <a:rPr lang="en-US" b="1" dirty="0" smtClean="0"/>
              <a:t>210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Total quantity of product : </a:t>
            </a:r>
            <a:r>
              <a:rPr lang="en-US" b="1" dirty="0" smtClean="0"/>
              <a:t>5371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err="1" smtClean="0"/>
              <a:t>Avarage</a:t>
            </a:r>
            <a:r>
              <a:rPr lang="en-US" dirty="0" smtClean="0"/>
              <a:t> revenue per sale : 2060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93" y="1183380"/>
            <a:ext cx="3924300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93" y="2813228"/>
            <a:ext cx="3076575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46" y="4704543"/>
            <a:ext cx="2600325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322" y="913963"/>
            <a:ext cx="4051478" cy="45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04" y="202887"/>
            <a:ext cx="10515600" cy="4227445"/>
          </a:xfrm>
        </p:spPr>
        <p:txBody>
          <a:bodyPr/>
          <a:lstStyle/>
          <a:p>
            <a:r>
              <a:rPr lang="en-US" dirty="0" smtClean="0"/>
              <a:t>The highest category sales is  </a:t>
            </a:r>
            <a:r>
              <a:rPr lang="en-US" b="1" dirty="0" smtClean="0"/>
              <a:t>Electronics</a:t>
            </a:r>
            <a:r>
              <a:rPr lang="en-US" dirty="0"/>
              <a:t> </a:t>
            </a:r>
            <a:r>
              <a:rPr lang="en-US" dirty="0" smtClean="0"/>
              <a:t>with total revenue :</a:t>
            </a:r>
            <a:r>
              <a:rPr lang="en-US" b="1" dirty="0" smtClean="0"/>
              <a:t>516080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3" y="1341415"/>
            <a:ext cx="4983050" cy="3398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94" y="1647623"/>
            <a:ext cx="5853582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2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0312"/>
            <a:ext cx="10515600" cy="4351338"/>
          </a:xfrm>
        </p:spPr>
        <p:txBody>
          <a:bodyPr/>
          <a:lstStyle/>
          <a:p>
            <a:r>
              <a:rPr lang="en-US" dirty="0" smtClean="0"/>
              <a:t>Quarter three has the highest sales by total : </a:t>
            </a:r>
            <a:r>
              <a:rPr lang="en-US" b="1" dirty="0" smtClean="0"/>
              <a:t>197680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2" y="1811024"/>
            <a:ext cx="5612471" cy="358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03" y="2382592"/>
            <a:ext cx="5711077" cy="30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05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72</TotalTime>
  <Words>176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Intern2Grow</vt:lpstr>
      <vt:lpstr>Agenda: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Rashdan</dc:creator>
  <cp:lastModifiedBy>Mohamed Rashdan</cp:lastModifiedBy>
  <cp:revision>6</cp:revision>
  <dcterms:created xsi:type="dcterms:W3CDTF">2023-09-20T23:41:20Z</dcterms:created>
  <dcterms:modified xsi:type="dcterms:W3CDTF">2023-09-21T00:53:29Z</dcterms:modified>
</cp:coreProperties>
</file>