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143C-C0D5-89F6-BEB5-029998DE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CDEAA-6228-004C-0AD7-DFFA1908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2C80C-E348-ECB2-F151-0045A347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254D6-C44F-B068-A535-BD5AB89A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7D928-AAD9-39EB-A48B-4B84CE12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484D-AE23-9C19-4997-4A482FB3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092BC-5A28-8F63-7BB4-10AFD1B7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B6F1F-1B24-2F93-1E11-894D862B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33FAA-3DB3-6E5B-2797-919172D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4FDE9-91D1-BE4D-BB0F-DFF5F5E4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A9A17-5560-6B65-317F-B663C805A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C1615-7DF7-F51D-6B3F-FE13B6A2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1069-EE12-8956-EC72-DE980800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64EF-1E08-3248-A047-0A2B3C2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5F608-F625-545A-B24F-30894E29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5584E-4487-72FB-6D6C-E4226661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7D3AA-C916-D6D7-8B1F-20F1367D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03C5B-B427-B204-6348-474AE8CC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F47E3-BBE8-3FB1-4DE2-4FF7D5CC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311A6-9AAC-28FD-BAA6-9713B30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68E53-05F6-F0E4-75C0-2D58796C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DBE79-4A88-515F-A225-9B68A299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44CA6-EDBC-A1B7-FEAF-E5699DCD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C7860-0722-E1C5-687F-713A453D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6163C-1F6F-931F-6016-7405616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B92C-B9E0-4CC9-7BE2-E088129A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5791A-AA26-0022-A466-1AF14225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126A6-B73B-A3B2-738A-98CAC82B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FDF4D-935A-910F-E81E-2CAAB40F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1AB19-A72F-DE61-9D6B-6E67FCAC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972EC-1E55-9F1B-B609-097AF90D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90F64-0E12-E11D-C27A-C41D7B63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8140D-B0F0-FAE7-779D-488E09F9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D8A44-B797-9924-B7FB-915A3D3E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F3583F-D180-8071-8D16-DECA659E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25192-8CC6-479A-064C-10C4C8500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97EC3-68D2-D8D1-27AC-5CE3897C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97B48-619A-3C93-2DAA-AEE2DDC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F849C-B6DE-21A4-3EF7-B14BB28B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718D-A9A6-D1BF-81BA-0F75E1BA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54F2D-B222-63AD-0608-D65EB67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A5D1D6-2515-3BA2-AED8-66D22DBD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A85064-036C-9A62-DE9D-11FE1E0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A8863A-D844-EDAE-FAA5-F7CC5BEA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44EAC-100C-5775-CEA2-6E5B76F9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33077-29CA-9B71-4F83-8CB83EB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7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33A7-92FC-246B-2163-8DCDBCA1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70738-F4FD-F3A6-F9C3-4F2638F3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69DD3-0BAF-6B23-EB7E-F03C13CD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99583-7194-80F7-9D9E-5D43DAD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561FF-2A44-F041-C8C5-6E32EBB3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A1173-C6AB-63C5-4B51-18DAB7EC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81794-F3DA-20FE-B1BF-23E5E9AF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12E89-9555-A05B-B6D8-1920FEAA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1B06C-953B-8BFB-B786-16133D06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A3A01-36AD-5AD0-FAC6-B909D880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4DF05-A33B-71BD-7E3E-0BF70B3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B22B6-DF46-1827-C149-C60EAEB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E3FF8-ABD0-CB4D-8B37-0B3B822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EAFB1-00A7-6865-F54F-14FE6FEC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7AD5-E2AF-9E78-A9DC-0A8B85810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8EBDB-17B9-4A06-B5F0-FE3DA0AD2E4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47910-F4F9-BCAF-60BC-B9C1F0AC8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E17FB-F76A-7E8E-EE93-822B32833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5F78-F776-4A6E-BA9E-111E48B3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4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9CEA4-D309-4AC2-4CED-4499ECD0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/>
              <a:t>비밀번호 맞추기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E5ECE0-10AC-B673-188A-9FA5CD50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2489026 </a:t>
            </a:r>
            <a:r>
              <a:rPr lang="ko-KR" altLang="en-US" dirty="0"/>
              <a:t>이민준</a:t>
            </a:r>
            <a:endParaRPr lang="ko-KR" altLang="en-US"/>
          </a:p>
        </p:txBody>
      </p:sp>
      <p:pic>
        <p:nvPicPr>
          <p:cNvPr id="5" name="Picture 4" descr="컴퓨터 마더보드의 자물쇠">
            <a:extLst>
              <a:ext uri="{FF2B5EF4-FFF2-40B4-BE49-F238E27FC236}">
                <a16:creationId xmlns:a16="http://schemas.microsoft.com/office/drawing/2014/main" id="{629B5C42-DE57-D25F-F01D-0152649F1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1F9C1-4D04-DDC4-AAA4-CC5E3142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ko-KR" altLang="en-US" sz="3700" b="0" i="0">
                <a:effectLst/>
                <a:latin typeface="-apple-system"/>
              </a:rPr>
              <a:t>비밀번호 </a:t>
            </a:r>
            <a:r>
              <a:rPr lang="en-US" altLang="ko-KR" sz="3700" b="0" i="0">
                <a:effectLst/>
                <a:latin typeface="-apple-system"/>
              </a:rPr>
              <a:t>UP and DOWN </a:t>
            </a:r>
            <a:r>
              <a:rPr lang="ko-KR" altLang="en-US" sz="3700" b="0" i="0">
                <a:effectLst/>
                <a:latin typeface="-apple-system"/>
              </a:rPr>
              <a:t>게임</a:t>
            </a:r>
            <a:br>
              <a:rPr lang="en-US" altLang="ko-KR" sz="3700" b="0" i="0">
                <a:effectLst/>
                <a:latin typeface="-apple-system"/>
              </a:rPr>
            </a:br>
            <a:endParaRPr lang="ko-KR" altLang="en-US" sz="37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98CBE-D0FF-871D-CFFD-CBFC9B12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ko-KR" altLang="en-US" sz="20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2000" b="0" i="0">
                <a:effectLst/>
                <a:latin typeface="-apple-system"/>
              </a:rPr>
              <a:t>c</a:t>
            </a:r>
            <a:r>
              <a:rPr lang="ko-KR" altLang="en-US" sz="2000" b="0" i="0">
                <a:effectLst/>
                <a:latin typeface="-apple-system"/>
              </a:rPr>
              <a:t>언어를 이용하여 비밀번호를 맞추는 간단한 게임입니다</a:t>
            </a:r>
            <a:r>
              <a:rPr lang="en-US" altLang="ko-KR" sz="2000" b="0" i="0">
                <a:effectLst/>
                <a:latin typeface="-apple-system"/>
              </a:rPr>
              <a:t>. </a:t>
            </a:r>
            <a:r>
              <a:rPr lang="ko-KR" altLang="en-US" sz="2000" b="0" i="0">
                <a:effectLst/>
                <a:latin typeface="-apple-system"/>
              </a:rPr>
              <a:t>단계는 쉬움 중간 어려움 </a:t>
            </a:r>
            <a:r>
              <a:rPr lang="en-US" altLang="ko-KR" sz="2000" b="0" i="0">
                <a:effectLst/>
                <a:latin typeface="-apple-system"/>
              </a:rPr>
              <a:t>3</a:t>
            </a:r>
            <a:r>
              <a:rPr lang="ko-KR" altLang="en-US" sz="2000" b="0" i="0">
                <a:effectLst/>
                <a:latin typeface="-apple-system"/>
              </a:rPr>
              <a:t>가지 단계로 구성되어 있고</a:t>
            </a:r>
            <a:endParaRPr lang="en-US" altLang="ko-KR" sz="20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sz="2000" b="0" i="0">
                <a:effectLst/>
                <a:latin typeface="-apple-system"/>
              </a:rPr>
              <a:t> 쉬움은 </a:t>
            </a:r>
            <a:r>
              <a:rPr lang="en-US" altLang="ko-KR" sz="2000" b="0" i="0">
                <a:effectLst/>
                <a:latin typeface="-apple-system"/>
              </a:rPr>
              <a:t>2</a:t>
            </a:r>
            <a:r>
              <a:rPr lang="ko-KR" altLang="en-US" sz="2000" b="0" i="0">
                <a:effectLst/>
                <a:latin typeface="-apple-system"/>
              </a:rPr>
              <a:t>자리수</a:t>
            </a:r>
            <a:r>
              <a:rPr lang="en-US" altLang="ko-KR" sz="2000" b="0" i="0">
                <a:effectLst/>
                <a:latin typeface="-apple-system"/>
              </a:rPr>
              <a:t>, </a:t>
            </a:r>
            <a:r>
              <a:rPr lang="ko-KR" altLang="en-US" sz="2000" b="0" i="0">
                <a:effectLst/>
                <a:latin typeface="-apple-system"/>
              </a:rPr>
              <a:t>중간은 </a:t>
            </a:r>
            <a:r>
              <a:rPr lang="en-US" altLang="ko-KR" sz="2000" b="0" i="0">
                <a:effectLst/>
                <a:latin typeface="-apple-system"/>
              </a:rPr>
              <a:t>3</a:t>
            </a:r>
            <a:r>
              <a:rPr lang="ko-KR" altLang="en-US" sz="2000" b="0" i="0">
                <a:effectLst/>
                <a:latin typeface="-apple-system"/>
              </a:rPr>
              <a:t>자리수</a:t>
            </a:r>
            <a:r>
              <a:rPr lang="en-US" altLang="ko-KR" sz="2000" b="0" i="0">
                <a:effectLst/>
                <a:latin typeface="-apple-system"/>
              </a:rPr>
              <a:t>, </a:t>
            </a:r>
            <a:r>
              <a:rPr lang="ko-KR" altLang="en-US" sz="2000" b="0" i="0">
                <a:effectLst/>
                <a:latin typeface="-apple-system"/>
              </a:rPr>
              <a:t>어려움은 </a:t>
            </a:r>
            <a:r>
              <a:rPr lang="en-US" altLang="ko-KR" sz="2000" b="0" i="0">
                <a:effectLst/>
                <a:latin typeface="-apple-system"/>
              </a:rPr>
              <a:t>4</a:t>
            </a:r>
            <a:r>
              <a:rPr lang="ko-KR" altLang="en-US" sz="2000" b="0" i="0">
                <a:effectLst/>
                <a:latin typeface="-apple-system"/>
              </a:rPr>
              <a:t>자리수를 입력하면 숫자에 맞춰서 제시된 </a:t>
            </a:r>
            <a:r>
              <a:rPr lang="en-US" altLang="ko-KR" sz="2000" b="0" i="0">
                <a:effectLst/>
                <a:latin typeface="-apple-system"/>
              </a:rPr>
              <a:t>n</a:t>
            </a:r>
            <a:r>
              <a:rPr lang="ko-KR" altLang="en-US" sz="2000" b="0" i="0">
                <a:effectLst/>
                <a:latin typeface="-apple-system"/>
              </a:rPr>
              <a:t>자리수가 비밀번호보다 크면 </a:t>
            </a:r>
            <a:r>
              <a:rPr lang="en-US" altLang="ko-KR" sz="2000" b="0" i="0">
                <a:effectLst/>
                <a:latin typeface="-apple-system"/>
              </a:rPr>
              <a:t>UP </a:t>
            </a:r>
            <a:r>
              <a:rPr lang="ko-KR" altLang="en-US" sz="2000" b="0" i="0">
                <a:effectLst/>
                <a:latin typeface="-apple-system"/>
              </a:rPr>
              <a:t>작으면 </a:t>
            </a:r>
            <a:r>
              <a:rPr lang="en-US" altLang="ko-KR" sz="2000" b="0" i="0">
                <a:effectLst/>
                <a:latin typeface="-apple-system"/>
              </a:rPr>
              <a:t>DOWN</a:t>
            </a:r>
            <a:r>
              <a:rPr lang="ko-KR" altLang="en-US" sz="2000" b="0" i="0">
                <a:effectLst/>
                <a:latin typeface="-apple-system"/>
              </a:rPr>
              <a:t>으로 </a:t>
            </a:r>
            <a:endParaRPr lang="en-US" altLang="ko-KR" sz="20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2000" b="0" i="0">
                <a:effectLst/>
                <a:latin typeface="-apple-system"/>
              </a:rPr>
              <a:t>10</a:t>
            </a:r>
            <a:r>
              <a:rPr lang="ko-KR" altLang="en-US" sz="2000" b="0" i="0">
                <a:effectLst/>
                <a:latin typeface="-apple-system"/>
              </a:rPr>
              <a:t>번의 기회를 통해 맞추는 형식입니다</a:t>
            </a:r>
            <a:r>
              <a:rPr lang="en-US" altLang="ko-KR" sz="2000" b="0" i="0">
                <a:effectLst/>
                <a:latin typeface="-apple-system"/>
              </a:rPr>
              <a:t>.</a:t>
            </a:r>
          </a:p>
          <a:p>
            <a:endParaRPr lang="ko-KR" altLang="en-US" sz="2000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4FDDF8CB-F2E3-104A-4FA7-4DD2E8FB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1" r="2339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24090-D982-72AD-C39C-0BF38BD2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A5A5A-900E-138B-BDBB-23424928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49"/>
            <a:ext cx="10515600" cy="58779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2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generate_password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password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메인함수의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generatepassword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//char* 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문자 배열에 저장을 위한 포인터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3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2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step(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 난이도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맞춰 설정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password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'0'</a:t>
            </a:r>
            <a:r>
              <a:rPr lang="ko-KR" altLang="en-US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rand() % 10;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//0~9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사이의 임의 정수 생성 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더해줌으로 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//rand() % 10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반환하는 숫자를 문자로 아스키코드로 변환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password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2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32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널 문자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문자열을 끝내기 위해 추가</a:t>
            </a:r>
            <a:r>
              <a:rPr lang="en-US" altLang="ko-KR" sz="32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C22D-753E-048C-6E96-0EDF19D6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1901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password[5];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랜덤비번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guess[5];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맞추는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입력값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chance = 10;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기회 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step;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)time(0));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랜덤한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값을 받기 위해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srand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난이도를 선택하세요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쉬움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(1),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보통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(2),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어려움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(3):\n"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difficulty;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&amp;difficulty);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1D956-14E9-1E49-B1B3-4AE6A342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0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CDC9-604A-2236-7525-DBFF2AAE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267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(difficulty) {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chance = 10;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 = 2;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chance = 10;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 = 3;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chance = 10;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step = 4;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main();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7FA0F-8A8D-2DE3-63FF-90821372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4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9D374-39F2-FF5C-26BC-B5BE0E94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3193B-9322-EF1C-5B38-C6094309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3"/>
            <a:ext cx="10515600" cy="5176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generate_password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(password, step);</a:t>
            </a:r>
          </a:p>
          <a:p>
            <a:pPr marL="0" indent="0">
              <a:buNone/>
            </a:pPr>
            <a:endParaRPr lang="ko-KR" altLang="en-US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 = </a:t>
            </a: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(password);</a:t>
            </a:r>
            <a:r>
              <a:rPr lang="en-US" altLang="ko-KR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문자열을 정수형으로 변환</a:t>
            </a: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"------------------------------------------------------------------------------------\n"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2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자리수</a:t>
            </a:r>
            <a:r>
              <a:rPr lang="ko-KR" altLang="en-US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비밀번호를 유추해보세요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!\n"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step);</a:t>
            </a: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기회는 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번입니다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숫자에 따라 비밀번호가 입력된 수 보다 크거나 작다고 힌트를 제공합니다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"------------------------------------------------------------------------------------\n"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49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57CF-99CB-4E14-3922-55F1C56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0D5B-65C2-FEA2-37FA-738FCFE3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5935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(chance--) {</a:t>
            </a:r>
          </a:p>
          <a:p>
            <a:pPr marL="0" indent="0">
              <a:buNone/>
            </a:pP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입력하세요 기회는 단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!!:"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chance + 1);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"%4s"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guess);</a:t>
            </a:r>
          </a:p>
          <a:p>
            <a:pPr marL="0" indent="0">
              <a:buNone/>
            </a:pP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=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(guess);</a:t>
            </a:r>
          </a:p>
          <a:p>
            <a:pPr marL="0" indent="0">
              <a:buNone/>
            </a:pP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(input == random) {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축하합니다 정답입니다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(input &gt; random) {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"DOWN\n"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(input &lt; random) {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"UP\n"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91A0F-6989-5059-3834-0405B306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7822F-EAC8-7933-AEC8-EFF24CC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게임에 실패하셨습니다 </a:t>
            </a:r>
            <a:r>
              <a:rPr lang="ko-KR" altLang="en-US" sz="18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다시하겠습니까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(y/n): "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retry;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%c"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&amp;retry);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(retry == 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'y'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retry == 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'Y'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main();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게임을 종료합니다</a:t>
            </a:r>
            <a:r>
              <a:rPr lang="en-US" altLang="ko-KR" sz="18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8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687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D317-9809-60C3-E1AF-F4B61283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BD686-3CC4-396A-11E0-773465BB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800" dirty="0"/>
          </a:p>
          <a:p>
            <a:pPr marL="0" indent="0" algn="ctr">
              <a:buNone/>
            </a:pPr>
            <a:r>
              <a:rPr lang="ko-KR" altLang="en-US" sz="48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1991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541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돋움체</vt:lpstr>
      <vt:lpstr>맑은 고딕</vt:lpstr>
      <vt:lpstr>Arial</vt:lpstr>
      <vt:lpstr>Office 테마</vt:lpstr>
      <vt:lpstr>비밀번호 맞추기 게임</vt:lpstr>
      <vt:lpstr>비밀번호 UP and DOWN 게임 </vt:lpstr>
      <vt:lpstr>PowerPoint 프레젠테이션</vt:lpstr>
      <vt:lpstr>int main() { char password[5];//랜덤비번 char guess[5];//맞추는 입력값 int chance = 10;//기회  int step; srand((unsigned int)time(0));//랜덤한 값을 받기 위해 srand time 사용  printf("난이도를 선택하세요\n"); printf("쉬움(1),보통(2),어려움(3):\n"); printf(""); int difficulty; scanf("%d", &amp;difficulty);</vt:lpstr>
      <vt:lpstr>switch (difficulty) { case 1: chance = 10; step = 2; break; case 2: chance = 10; step = 3; break;  case 3: chance = 10; step = 4; break;  default: main(); }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이민준</dc:creator>
  <cp:lastModifiedBy>이민준</cp:lastModifiedBy>
  <cp:revision>1</cp:revision>
  <dcterms:created xsi:type="dcterms:W3CDTF">2024-06-10T04:02:30Z</dcterms:created>
  <dcterms:modified xsi:type="dcterms:W3CDTF">2024-06-10T04:08:40Z</dcterms:modified>
</cp:coreProperties>
</file>