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D7C60C5.xml" ContentType="application/vnd.ms-powerpoint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0A29C1-EC91-DE29-2582-B2AAA3B07118}" name="강 재훈" initials="강재" userId="41754efcb7d29c2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76E702-4F72-4805-BE4C-0CDCA5508FC4}" v="51" dt="2023-05-24T10:12:14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재훈" userId="41754efcb7d29c2e" providerId="LiveId" clId="{C776E702-4F72-4805-BE4C-0CDCA5508FC4}"/>
    <pc:docChg chg="undo custSel addSld modSld addMainMaster delMainMaster">
      <pc:chgData name="강 재훈" userId="41754efcb7d29c2e" providerId="LiveId" clId="{C776E702-4F72-4805-BE4C-0CDCA5508FC4}" dt="2023-05-24T10:46:14.149" v="5837" actId="20577"/>
      <pc:docMkLst>
        <pc:docMk/>
      </pc:docMkLst>
      <pc:sldChg chg="addSp modSp new mod setBg modClrScheme setClrOvrMap chgLayout">
        <pc:chgData name="강 재훈" userId="41754efcb7d29c2e" providerId="LiveId" clId="{C776E702-4F72-4805-BE4C-0CDCA5508FC4}" dt="2023-05-24T08:10:05.917" v="2922" actId="20577"/>
        <pc:sldMkLst>
          <pc:docMk/>
          <pc:sldMk cId="1892053141" sldId="256"/>
        </pc:sldMkLst>
        <pc:spChg chg="mod">
          <ac:chgData name="강 재훈" userId="41754efcb7d29c2e" providerId="LiveId" clId="{C776E702-4F72-4805-BE4C-0CDCA5508FC4}" dt="2023-05-24T08:10:05.917" v="2922" actId="20577"/>
          <ac:spMkLst>
            <pc:docMk/>
            <pc:sldMk cId="1892053141" sldId="256"/>
            <ac:spMk id="2" creationId="{844609D6-CDE9-932F-6905-352C62408735}"/>
          </ac:spMkLst>
        </pc:spChg>
        <pc:spChg chg="mod">
          <ac:chgData name="강 재훈" userId="41754efcb7d29c2e" providerId="LiveId" clId="{C776E702-4F72-4805-BE4C-0CDCA5508FC4}" dt="2023-05-24T01:37:38.756" v="128" actId="20577"/>
          <ac:spMkLst>
            <pc:docMk/>
            <pc:sldMk cId="1892053141" sldId="256"/>
            <ac:spMk id="3" creationId="{7D972B72-152F-38E9-BDFE-67AA497AFC29}"/>
          </ac:spMkLst>
        </pc:spChg>
        <pc:spChg chg="add">
          <ac:chgData name="강 재훈" userId="41754efcb7d29c2e" providerId="LiveId" clId="{C776E702-4F72-4805-BE4C-0CDCA5508FC4}" dt="2023-05-24T01:35:15.519" v="26" actId="26606"/>
          <ac:spMkLst>
            <pc:docMk/>
            <pc:sldMk cId="1892053141" sldId="256"/>
            <ac:spMk id="9" creationId="{5A59F003-E00A-43F9-91DC-CC54E3B87466}"/>
          </ac:spMkLst>
        </pc:spChg>
        <pc:spChg chg="add">
          <ac:chgData name="강 재훈" userId="41754efcb7d29c2e" providerId="LiveId" clId="{C776E702-4F72-4805-BE4C-0CDCA5508FC4}" dt="2023-05-24T01:35:15.519" v="26" actId="26606"/>
          <ac:spMkLst>
            <pc:docMk/>
            <pc:sldMk cId="1892053141" sldId="256"/>
            <ac:spMk id="11" creationId="{D74A4382-E3AD-430A-9A1F-DFA3E0E77A7D}"/>
          </ac:spMkLst>
        </pc:spChg>
        <pc:spChg chg="add">
          <ac:chgData name="강 재훈" userId="41754efcb7d29c2e" providerId="LiveId" clId="{C776E702-4F72-4805-BE4C-0CDCA5508FC4}" dt="2023-05-24T01:35:15.519" v="26" actId="26606"/>
          <ac:spMkLst>
            <pc:docMk/>
            <pc:sldMk cId="1892053141" sldId="256"/>
            <ac:spMk id="13" creationId="{79F40191-0F44-4FD1-82CC-ACB507C14BE6}"/>
          </ac:spMkLst>
        </pc:spChg>
        <pc:picChg chg="add mod">
          <ac:chgData name="강 재훈" userId="41754efcb7d29c2e" providerId="LiveId" clId="{C776E702-4F72-4805-BE4C-0CDCA5508FC4}" dt="2023-05-24T01:35:19.070" v="27" actId="27614"/>
          <ac:picMkLst>
            <pc:docMk/>
            <pc:sldMk cId="1892053141" sldId="256"/>
            <ac:picMk id="4" creationId="{62B28788-5E89-566E-214D-31DCD07D2033}"/>
          </ac:picMkLst>
        </pc:picChg>
      </pc:sldChg>
      <pc:sldChg chg="addSp delSp modSp new mod setBg addCm">
        <pc:chgData name="강 재훈" userId="41754efcb7d29c2e" providerId="LiveId" clId="{C776E702-4F72-4805-BE4C-0CDCA5508FC4}" dt="2023-05-24T02:14:07.902" v="2003" actId="26606"/>
        <pc:sldMkLst>
          <pc:docMk/>
          <pc:sldMk cId="226255045" sldId="257"/>
        </pc:sldMkLst>
        <pc:spChg chg="mod">
          <ac:chgData name="강 재훈" userId="41754efcb7d29c2e" providerId="LiveId" clId="{C776E702-4F72-4805-BE4C-0CDCA5508FC4}" dt="2023-05-24T02:14:07.902" v="2003" actId="26606"/>
          <ac:spMkLst>
            <pc:docMk/>
            <pc:sldMk cId="226255045" sldId="257"/>
            <ac:spMk id="2" creationId="{2FCEA4CB-3D1F-F178-780C-BAFFE38D9C5E}"/>
          </ac:spMkLst>
        </pc:spChg>
        <pc:spChg chg="del">
          <ac:chgData name="강 재훈" userId="41754efcb7d29c2e" providerId="LiveId" clId="{C776E702-4F72-4805-BE4C-0CDCA5508FC4}" dt="2023-05-24T01:37:43.700" v="129" actId="478"/>
          <ac:spMkLst>
            <pc:docMk/>
            <pc:sldMk cId="226255045" sldId="257"/>
            <ac:spMk id="3" creationId="{EDDA413E-1CD0-AC18-4B79-15BE066847B6}"/>
          </ac:spMkLst>
        </pc:spChg>
        <pc:spChg chg="add del mod">
          <ac:chgData name="강 재훈" userId="41754efcb7d29c2e" providerId="LiveId" clId="{C776E702-4F72-4805-BE4C-0CDCA5508FC4}" dt="2023-05-24T01:38:14.435" v="141" actId="767"/>
          <ac:spMkLst>
            <pc:docMk/>
            <pc:sldMk cId="226255045" sldId="257"/>
            <ac:spMk id="8" creationId="{2D05CA0E-48E0-66C6-825A-3E2A3EFC6566}"/>
          </ac:spMkLst>
        </pc:spChg>
        <pc:spChg chg="add">
          <ac:chgData name="강 재훈" userId="41754efcb7d29c2e" providerId="LiveId" clId="{C776E702-4F72-4805-BE4C-0CDCA5508FC4}" dt="2023-05-24T02:14:07.902" v="2003" actId="26606"/>
          <ac:spMkLst>
            <pc:docMk/>
            <pc:sldMk cId="226255045" sldId="257"/>
            <ac:spMk id="12" creationId="{8D06CE56-3881-4ADA-8CEF-D18B02C242A3}"/>
          </ac:spMkLst>
        </pc:spChg>
        <pc:spChg chg="add">
          <ac:chgData name="강 재훈" userId="41754efcb7d29c2e" providerId="LiveId" clId="{C776E702-4F72-4805-BE4C-0CDCA5508FC4}" dt="2023-05-24T02:14:07.902" v="2003" actId="26606"/>
          <ac:spMkLst>
            <pc:docMk/>
            <pc:sldMk cId="226255045" sldId="257"/>
            <ac:spMk id="14" creationId="{79F3C543-62EC-4433-9C93-A2CD8764E9B4}"/>
          </ac:spMkLst>
        </pc:spChg>
        <pc:spChg chg="add">
          <ac:chgData name="강 재훈" userId="41754efcb7d29c2e" providerId="LiveId" clId="{C776E702-4F72-4805-BE4C-0CDCA5508FC4}" dt="2023-05-24T02:14:07.902" v="2003" actId="26606"/>
          <ac:spMkLst>
            <pc:docMk/>
            <pc:sldMk cId="226255045" sldId="257"/>
            <ac:spMk id="16" creationId="{96646FC9-C66D-4EC7-8310-0DD4ACC49C6C}"/>
          </ac:spMkLst>
        </pc:spChg>
        <pc:spChg chg="add">
          <ac:chgData name="강 재훈" userId="41754efcb7d29c2e" providerId="LiveId" clId="{C776E702-4F72-4805-BE4C-0CDCA5508FC4}" dt="2023-05-24T02:14:07.902" v="2003" actId="26606"/>
          <ac:spMkLst>
            <pc:docMk/>
            <pc:sldMk cId="226255045" sldId="257"/>
            <ac:spMk id="18" creationId="{A3473CF9-37EB-43E7-89EF-D2D1C53D1DAC}"/>
          </ac:spMkLst>
        </pc:spChg>
        <pc:spChg chg="add">
          <ac:chgData name="강 재훈" userId="41754efcb7d29c2e" providerId="LiveId" clId="{C776E702-4F72-4805-BE4C-0CDCA5508FC4}" dt="2023-05-24T02:14:07.902" v="2003" actId="26606"/>
          <ac:spMkLst>
            <pc:docMk/>
            <pc:sldMk cId="226255045" sldId="257"/>
            <ac:spMk id="20" creationId="{586B4EF9-43BA-4655-A6FF-1D8E21574C95}"/>
          </ac:spMkLst>
        </pc:spChg>
        <pc:picChg chg="add mod">
          <ac:chgData name="강 재훈" userId="41754efcb7d29c2e" providerId="LiveId" clId="{C776E702-4F72-4805-BE4C-0CDCA5508FC4}" dt="2023-05-24T02:14:07.902" v="2003" actId="26606"/>
          <ac:picMkLst>
            <pc:docMk/>
            <pc:sldMk cId="226255045" sldId="257"/>
            <ac:picMk id="5" creationId="{FA35C377-7EED-8E44-6E32-0E49052A0D8B}"/>
          </ac:picMkLst>
        </pc:picChg>
        <pc:picChg chg="add mod">
          <ac:chgData name="강 재훈" userId="41754efcb7d29c2e" providerId="LiveId" clId="{C776E702-4F72-4805-BE4C-0CDCA5508FC4}" dt="2023-05-24T02:14:07.902" v="2003" actId="26606"/>
          <ac:picMkLst>
            <pc:docMk/>
            <pc:sldMk cId="226255045" sldId="257"/>
            <ac:picMk id="7" creationId="{DEAA8D41-7BE2-447D-CFC0-5C3C2D0E1D2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강 재훈" userId="41754efcb7d29c2e" providerId="LiveId" clId="{C776E702-4F72-4805-BE4C-0CDCA5508FC4}" dt="2023-05-24T01:38:39.099" v="142"/>
              <pc2:cmMkLst xmlns:pc2="http://schemas.microsoft.com/office/powerpoint/2019/9/main/command">
                <pc:docMk/>
                <pc:sldMk cId="226255045" sldId="257"/>
                <pc2:cmMk id="{474D5E76-AD20-4CD9-B57F-69C40CA7CA89}"/>
              </pc2:cmMkLst>
            </pc226:cmChg>
          </p:ext>
        </pc:extLst>
      </pc:sldChg>
      <pc:sldChg chg="addSp delSp modSp new mod setBg">
        <pc:chgData name="강 재훈" userId="41754efcb7d29c2e" providerId="LiveId" clId="{C776E702-4F72-4805-BE4C-0CDCA5508FC4}" dt="2023-05-24T02:13:48.423" v="2002" actId="20577"/>
        <pc:sldMkLst>
          <pc:docMk/>
          <pc:sldMk cId="3042014441" sldId="258"/>
        </pc:sldMkLst>
        <pc:spChg chg="mod">
          <ac:chgData name="강 재훈" userId="41754efcb7d29c2e" providerId="LiveId" clId="{C776E702-4F72-4805-BE4C-0CDCA5508FC4}" dt="2023-05-24T02:13:48.423" v="2002" actId="20577"/>
          <ac:spMkLst>
            <pc:docMk/>
            <pc:sldMk cId="3042014441" sldId="258"/>
            <ac:spMk id="2" creationId="{3A211280-9C88-4807-CB49-284FA5D0187B}"/>
          </ac:spMkLst>
        </pc:spChg>
        <pc:spChg chg="del">
          <ac:chgData name="강 재훈" userId="41754efcb7d29c2e" providerId="LiveId" clId="{C776E702-4F72-4805-BE4C-0CDCA5508FC4}" dt="2023-05-24T01:42:57.584" v="175" actId="26606"/>
          <ac:spMkLst>
            <pc:docMk/>
            <pc:sldMk cId="3042014441" sldId="258"/>
            <ac:spMk id="3" creationId="{7A8B3A2D-5F34-D3A5-20A4-8DC291E85AFA}"/>
          </ac:spMkLst>
        </pc:spChg>
        <pc:spChg chg="add del">
          <ac:chgData name="강 재훈" userId="41754efcb7d29c2e" providerId="LiveId" clId="{C776E702-4F72-4805-BE4C-0CDCA5508FC4}" dt="2023-05-24T01:40:03.233" v="167"/>
          <ac:spMkLst>
            <pc:docMk/>
            <pc:sldMk cId="3042014441" sldId="258"/>
            <ac:spMk id="4" creationId="{CA447FD4-71B1-C1D2-9C64-CF59A3B6942D}"/>
          </ac:spMkLst>
        </pc:spChg>
        <pc:spChg chg="add del">
          <ac:chgData name="강 재훈" userId="41754efcb7d29c2e" providerId="LiveId" clId="{C776E702-4F72-4805-BE4C-0CDCA5508FC4}" dt="2023-05-24T01:40:20.662" v="169"/>
          <ac:spMkLst>
            <pc:docMk/>
            <pc:sldMk cId="3042014441" sldId="258"/>
            <ac:spMk id="5" creationId="{8F25DE86-5EF6-6DC2-7731-03B75C0E7566}"/>
          </ac:spMkLst>
        </pc:spChg>
        <pc:spChg chg="add del mod">
          <ac:chgData name="강 재훈" userId="41754efcb7d29c2e" providerId="LiveId" clId="{C776E702-4F72-4805-BE4C-0CDCA5508FC4}" dt="2023-05-24T01:40:27.405" v="173"/>
          <ac:spMkLst>
            <pc:docMk/>
            <pc:sldMk cId="3042014441" sldId="258"/>
            <ac:spMk id="6" creationId="{74BDAD60-0171-9FF7-D3F4-53E3D9436416}"/>
          </ac:spMkLst>
        </pc:spChg>
        <pc:spChg chg="add mod">
          <ac:chgData name="강 재훈" userId="41754efcb7d29c2e" providerId="LiveId" clId="{C776E702-4F72-4805-BE4C-0CDCA5508FC4}" dt="2023-05-24T01:43:52.919" v="184" actId="20577"/>
          <ac:spMkLst>
            <pc:docMk/>
            <pc:sldMk cId="3042014441" sldId="258"/>
            <ac:spMk id="9" creationId="{EBB5069B-8471-130D-A296-40E2FD4FA0AF}"/>
          </ac:spMkLst>
        </pc:spChg>
        <pc:spChg chg="add">
          <ac:chgData name="강 재훈" userId="41754efcb7d29c2e" providerId="LiveId" clId="{C776E702-4F72-4805-BE4C-0CDCA5508FC4}" dt="2023-05-24T01:42:57.584" v="175" actId="26606"/>
          <ac:spMkLst>
            <pc:docMk/>
            <pc:sldMk cId="3042014441" sldId="258"/>
            <ac:spMk id="13" creationId="{8D06CE56-3881-4ADA-8CEF-D18B02C242A3}"/>
          </ac:spMkLst>
        </pc:spChg>
        <pc:spChg chg="add">
          <ac:chgData name="강 재훈" userId="41754efcb7d29c2e" providerId="LiveId" clId="{C776E702-4F72-4805-BE4C-0CDCA5508FC4}" dt="2023-05-24T01:42:57.584" v="175" actId="26606"/>
          <ac:spMkLst>
            <pc:docMk/>
            <pc:sldMk cId="3042014441" sldId="258"/>
            <ac:spMk id="15" creationId="{79F3C543-62EC-4433-9C93-A2CD8764E9B4}"/>
          </ac:spMkLst>
        </pc:spChg>
        <pc:spChg chg="add">
          <ac:chgData name="강 재훈" userId="41754efcb7d29c2e" providerId="LiveId" clId="{C776E702-4F72-4805-BE4C-0CDCA5508FC4}" dt="2023-05-24T01:42:57.584" v="175" actId="26606"/>
          <ac:spMkLst>
            <pc:docMk/>
            <pc:sldMk cId="3042014441" sldId="258"/>
            <ac:spMk id="17" creationId="{C1A1C5D3-C053-4EE9-BE1A-419B6E27CCAE}"/>
          </ac:spMkLst>
        </pc:spChg>
        <pc:spChg chg="add">
          <ac:chgData name="강 재훈" userId="41754efcb7d29c2e" providerId="LiveId" clId="{C776E702-4F72-4805-BE4C-0CDCA5508FC4}" dt="2023-05-24T01:42:57.584" v="175" actId="26606"/>
          <ac:spMkLst>
            <pc:docMk/>
            <pc:sldMk cId="3042014441" sldId="258"/>
            <ac:spMk id="19" creationId="{A3473CF9-37EB-43E7-89EF-D2D1C53D1DAC}"/>
          </ac:spMkLst>
        </pc:spChg>
        <pc:spChg chg="add">
          <ac:chgData name="강 재훈" userId="41754efcb7d29c2e" providerId="LiveId" clId="{C776E702-4F72-4805-BE4C-0CDCA5508FC4}" dt="2023-05-24T01:42:57.584" v="175" actId="26606"/>
          <ac:spMkLst>
            <pc:docMk/>
            <pc:sldMk cId="3042014441" sldId="258"/>
            <ac:spMk id="21" creationId="{586B4EF9-43BA-4655-A6FF-1D8E21574C95}"/>
          </ac:spMkLst>
        </pc:spChg>
        <pc:picChg chg="add mod">
          <ac:chgData name="강 재훈" userId="41754efcb7d29c2e" providerId="LiveId" clId="{C776E702-4F72-4805-BE4C-0CDCA5508FC4}" dt="2023-05-24T01:43:38.952" v="178" actId="1076"/>
          <ac:picMkLst>
            <pc:docMk/>
            <pc:sldMk cId="3042014441" sldId="258"/>
            <ac:picMk id="8" creationId="{CA65E843-3777-B5FA-AC1D-8D3F2CC7CEEA}"/>
          </ac:picMkLst>
        </pc:picChg>
      </pc:sldChg>
      <pc:sldChg chg="addSp delSp modSp new mod setBg">
        <pc:chgData name="강 재훈" userId="41754efcb7d29c2e" providerId="LiveId" clId="{C776E702-4F72-4805-BE4C-0CDCA5508FC4}" dt="2023-05-24T01:53:44.101" v="762" actId="26606"/>
        <pc:sldMkLst>
          <pc:docMk/>
          <pc:sldMk cId="3000816202" sldId="259"/>
        </pc:sldMkLst>
        <pc:spChg chg="mod">
          <ac:chgData name="강 재훈" userId="41754efcb7d29c2e" providerId="LiveId" clId="{C776E702-4F72-4805-BE4C-0CDCA5508FC4}" dt="2023-05-24T01:53:44.101" v="762" actId="26606"/>
          <ac:spMkLst>
            <pc:docMk/>
            <pc:sldMk cId="3000816202" sldId="259"/>
            <ac:spMk id="2" creationId="{9E3F5F8E-BCAB-CE10-A0EA-5F76AAA075B9}"/>
          </ac:spMkLst>
        </pc:spChg>
        <pc:spChg chg="mod">
          <ac:chgData name="강 재훈" userId="41754efcb7d29c2e" providerId="LiveId" clId="{C776E702-4F72-4805-BE4C-0CDCA5508FC4}" dt="2023-05-24T01:53:44.101" v="762" actId="26606"/>
          <ac:spMkLst>
            <pc:docMk/>
            <pc:sldMk cId="3000816202" sldId="259"/>
            <ac:spMk id="3" creationId="{AA69D953-B0B2-AB8F-35A4-66AB94372F50}"/>
          </ac:spMkLst>
        </pc:spChg>
        <pc:spChg chg="add del">
          <ac:chgData name="강 재훈" userId="41754efcb7d29c2e" providerId="LiveId" clId="{C776E702-4F72-4805-BE4C-0CDCA5508FC4}" dt="2023-05-24T01:44:51.018" v="215"/>
          <ac:spMkLst>
            <pc:docMk/>
            <pc:sldMk cId="3000816202" sldId="259"/>
            <ac:spMk id="4" creationId="{F45E6DCF-85B5-179D-21C1-FFFFA9496416}"/>
          </ac:spMkLst>
        </pc:spChg>
        <pc:spChg chg="add del">
          <ac:chgData name="강 재훈" userId="41754efcb7d29c2e" providerId="LiveId" clId="{C776E702-4F72-4805-BE4C-0CDCA5508FC4}" dt="2023-05-24T01:52:19.357" v="754" actId="26606"/>
          <ac:spMkLst>
            <pc:docMk/>
            <pc:sldMk cId="3000816202" sldId="259"/>
            <ac:spMk id="11" creationId="{53B021B3-DE93-4AB7-8A18-CF5F1CED88B8}"/>
          </ac:spMkLst>
        </pc:spChg>
        <pc:spChg chg="add del">
          <ac:chgData name="강 재훈" userId="41754efcb7d29c2e" providerId="LiveId" clId="{C776E702-4F72-4805-BE4C-0CDCA5508FC4}" dt="2023-05-24T01:52:19.357" v="754" actId="26606"/>
          <ac:spMkLst>
            <pc:docMk/>
            <pc:sldMk cId="3000816202" sldId="259"/>
            <ac:spMk id="13" creationId="{52D502E5-F6B4-4D58-B4AE-FC466FF15EE8}"/>
          </ac:spMkLst>
        </pc:spChg>
        <pc:spChg chg="add del">
          <ac:chgData name="강 재훈" userId="41754efcb7d29c2e" providerId="LiveId" clId="{C776E702-4F72-4805-BE4C-0CDCA5508FC4}" dt="2023-05-24T01:52:19.357" v="754" actId="26606"/>
          <ac:spMkLst>
            <pc:docMk/>
            <pc:sldMk cId="3000816202" sldId="259"/>
            <ac:spMk id="15" creationId="{9DECDBF4-02B6-4BB4-B65B-B8107AD6A9E8}"/>
          </ac:spMkLst>
        </pc:spChg>
        <pc:spChg chg="add del">
          <ac:chgData name="강 재훈" userId="41754efcb7d29c2e" providerId="LiveId" clId="{C776E702-4F72-4805-BE4C-0CDCA5508FC4}" dt="2023-05-24T01:52:20.359" v="756" actId="26606"/>
          <ac:spMkLst>
            <pc:docMk/>
            <pc:sldMk cId="3000816202" sldId="259"/>
            <ac:spMk id="17" creationId="{B5416EBC-B41E-4F8A-BE9F-07301B682CBD}"/>
          </ac:spMkLst>
        </pc:spChg>
        <pc:spChg chg="add del">
          <ac:chgData name="강 재훈" userId="41754efcb7d29c2e" providerId="LiveId" clId="{C776E702-4F72-4805-BE4C-0CDCA5508FC4}" dt="2023-05-24T01:52:20.359" v="756" actId="26606"/>
          <ac:spMkLst>
            <pc:docMk/>
            <pc:sldMk cId="3000816202" sldId="259"/>
            <ac:spMk id="18" creationId="{AFF79527-C7F1-4E06-8126-A8E8C5FEBFCA}"/>
          </ac:spMkLst>
        </pc:spChg>
        <pc:spChg chg="add del">
          <ac:chgData name="강 재훈" userId="41754efcb7d29c2e" providerId="LiveId" clId="{C776E702-4F72-4805-BE4C-0CDCA5508FC4}" dt="2023-05-24T01:52:20.359" v="756" actId="26606"/>
          <ac:spMkLst>
            <pc:docMk/>
            <pc:sldMk cId="3000816202" sldId="259"/>
            <ac:spMk id="19" creationId="{55986208-8A53-4E92-9197-6B57BCCB2F37}"/>
          </ac:spMkLst>
        </pc:spChg>
        <pc:spChg chg="add del">
          <ac:chgData name="강 재훈" userId="41754efcb7d29c2e" providerId="LiveId" clId="{C776E702-4F72-4805-BE4C-0CDCA5508FC4}" dt="2023-05-24T01:52:22.448" v="758" actId="26606"/>
          <ac:spMkLst>
            <pc:docMk/>
            <pc:sldMk cId="3000816202" sldId="259"/>
            <ac:spMk id="21" creationId="{81E1224E-6618-482E-BE87-321A7FC1CDE8}"/>
          </ac:spMkLst>
        </pc:spChg>
        <pc:spChg chg="add del">
          <ac:chgData name="강 재훈" userId="41754efcb7d29c2e" providerId="LiveId" clId="{C776E702-4F72-4805-BE4C-0CDCA5508FC4}" dt="2023-05-24T01:52:22.448" v="758" actId="26606"/>
          <ac:spMkLst>
            <pc:docMk/>
            <pc:sldMk cId="3000816202" sldId="259"/>
            <ac:spMk id="22" creationId="{066346BE-FDB4-4772-A696-0719490ABD64}"/>
          </ac:spMkLst>
        </pc:spChg>
        <pc:spChg chg="add del">
          <ac:chgData name="강 재훈" userId="41754efcb7d29c2e" providerId="LiveId" clId="{C776E702-4F72-4805-BE4C-0CDCA5508FC4}" dt="2023-05-24T01:52:22.448" v="758" actId="26606"/>
          <ac:spMkLst>
            <pc:docMk/>
            <pc:sldMk cId="3000816202" sldId="259"/>
            <ac:spMk id="23" creationId="{FB92FFCE-0C90-454E-AA25-D4EE9A6C39C5}"/>
          </ac:spMkLst>
        </pc:spChg>
        <pc:spChg chg="add del">
          <ac:chgData name="강 재훈" userId="41754efcb7d29c2e" providerId="LiveId" clId="{C776E702-4F72-4805-BE4C-0CDCA5508FC4}" dt="2023-05-24T01:53:44.101" v="762" actId="26606"/>
          <ac:spMkLst>
            <pc:docMk/>
            <pc:sldMk cId="3000816202" sldId="259"/>
            <ac:spMk id="25" creationId="{81D377EB-C9D2-4ED0-86A6-740A297E3EAC}"/>
          </ac:spMkLst>
        </pc:spChg>
        <pc:spChg chg="add del">
          <ac:chgData name="강 재훈" userId="41754efcb7d29c2e" providerId="LiveId" clId="{C776E702-4F72-4805-BE4C-0CDCA5508FC4}" dt="2023-05-24T01:53:44.101" v="762" actId="26606"/>
          <ac:spMkLst>
            <pc:docMk/>
            <pc:sldMk cId="3000816202" sldId="259"/>
            <ac:spMk id="26" creationId="{066346BE-FDB4-4772-A696-0719490ABD64}"/>
          </ac:spMkLst>
        </pc:spChg>
        <pc:spChg chg="add del">
          <ac:chgData name="강 재훈" userId="41754efcb7d29c2e" providerId="LiveId" clId="{C776E702-4F72-4805-BE4C-0CDCA5508FC4}" dt="2023-05-24T01:53:44.101" v="762" actId="26606"/>
          <ac:spMkLst>
            <pc:docMk/>
            <pc:sldMk cId="3000816202" sldId="259"/>
            <ac:spMk id="27" creationId="{FB92FFCE-0C90-454E-AA25-D4EE9A6C39C5}"/>
          </ac:spMkLst>
        </pc:spChg>
        <pc:picChg chg="add mod">
          <ac:chgData name="강 재훈" userId="41754efcb7d29c2e" providerId="LiveId" clId="{C776E702-4F72-4805-BE4C-0CDCA5508FC4}" dt="2023-05-24T01:53:44.101" v="762" actId="26606"/>
          <ac:picMkLst>
            <pc:docMk/>
            <pc:sldMk cId="3000816202" sldId="259"/>
            <ac:picMk id="6" creationId="{261B96B6-2B14-E2D5-F8D5-BE4A7C9F51A8}"/>
          </ac:picMkLst>
        </pc:picChg>
      </pc:sldChg>
      <pc:sldChg chg="addSp delSp modSp new mod">
        <pc:chgData name="강 재훈" userId="41754efcb7d29c2e" providerId="LiveId" clId="{C776E702-4F72-4805-BE4C-0CDCA5508FC4}" dt="2023-05-24T02:00:01.805" v="1258" actId="1076"/>
        <pc:sldMkLst>
          <pc:docMk/>
          <pc:sldMk cId="173129749" sldId="260"/>
        </pc:sldMkLst>
        <pc:spChg chg="mod">
          <ac:chgData name="강 재훈" userId="41754efcb7d29c2e" providerId="LiveId" clId="{C776E702-4F72-4805-BE4C-0CDCA5508FC4}" dt="2023-05-24T01:48:45.113" v="749" actId="20577"/>
          <ac:spMkLst>
            <pc:docMk/>
            <pc:sldMk cId="173129749" sldId="260"/>
            <ac:spMk id="2" creationId="{5322CBF4-2D19-A85A-E4FF-B5EFCD9027B7}"/>
          </ac:spMkLst>
        </pc:spChg>
        <pc:spChg chg="add del mod">
          <ac:chgData name="강 재훈" userId="41754efcb7d29c2e" providerId="LiveId" clId="{C776E702-4F72-4805-BE4C-0CDCA5508FC4}" dt="2023-05-24T01:58:55.058" v="1201" actId="20577"/>
          <ac:spMkLst>
            <pc:docMk/>
            <pc:sldMk cId="173129749" sldId="260"/>
            <ac:spMk id="3" creationId="{84C62F1B-28EC-95F4-39C8-3E943C27A253}"/>
          </ac:spMkLst>
        </pc:spChg>
        <pc:picChg chg="add del mod ord">
          <ac:chgData name="강 재훈" userId="41754efcb7d29c2e" providerId="LiveId" clId="{C776E702-4F72-4805-BE4C-0CDCA5508FC4}" dt="2023-05-24T01:53:45.355" v="765" actId="22"/>
          <ac:picMkLst>
            <pc:docMk/>
            <pc:sldMk cId="173129749" sldId="260"/>
            <ac:picMk id="5" creationId="{1556D676-761E-6D3D-F7EF-268EE21BAFA9}"/>
          </ac:picMkLst>
        </pc:picChg>
        <pc:picChg chg="add mod">
          <ac:chgData name="강 재훈" userId="41754efcb7d29c2e" providerId="LiveId" clId="{C776E702-4F72-4805-BE4C-0CDCA5508FC4}" dt="2023-05-24T01:56:43.172" v="974" actId="1076"/>
          <ac:picMkLst>
            <pc:docMk/>
            <pc:sldMk cId="173129749" sldId="260"/>
            <ac:picMk id="7" creationId="{DCEE0CB0-8A7F-A939-FC32-D4FBAE0884D9}"/>
          </ac:picMkLst>
        </pc:picChg>
        <pc:picChg chg="add mod">
          <ac:chgData name="강 재훈" userId="41754efcb7d29c2e" providerId="LiveId" clId="{C776E702-4F72-4805-BE4C-0CDCA5508FC4}" dt="2023-05-24T02:00:01.805" v="1258" actId="1076"/>
          <ac:picMkLst>
            <pc:docMk/>
            <pc:sldMk cId="173129749" sldId="260"/>
            <ac:picMk id="9" creationId="{44FA8857-3A1C-05DF-641A-57FD3B6D2B51}"/>
          </ac:picMkLst>
        </pc:picChg>
        <pc:picChg chg="add mod">
          <ac:chgData name="강 재훈" userId="41754efcb7d29c2e" providerId="LiveId" clId="{C776E702-4F72-4805-BE4C-0CDCA5508FC4}" dt="2023-05-24T01:59:58.214" v="1257" actId="14100"/>
          <ac:picMkLst>
            <pc:docMk/>
            <pc:sldMk cId="173129749" sldId="260"/>
            <ac:picMk id="11" creationId="{1AB06AB5-532C-64EC-37CC-3DBA7F3231EE}"/>
          </ac:picMkLst>
        </pc:picChg>
      </pc:sldChg>
      <pc:sldChg chg="addSp modSp new mod">
        <pc:chgData name="강 재훈" userId="41754efcb7d29c2e" providerId="LiveId" clId="{C776E702-4F72-4805-BE4C-0CDCA5508FC4}" dt="2023-05-24T02:07:01.299" v="1765" actId="1076"/>
        <pc:sldMkLst>
          <pc:docMk/>
          <pc:sldMk cId="1470750285" sldId="261"/>
        </pc:sldMkLst>
        <pc:spChg chg="mod">
          <ac:chgData name="강 재훈" userId="41754efcb7d29c2e" providerId="LiveId" clId="{C776E702-4F72-4805-BE4C-0CDCA5508FC4}" dt="2023-05-24T01:59:20.729" v="1251" actId="20577"/>
          <ac:spMkLst>
            <pc:docMk/>
            <pc:sldMk cId="1470750285" sldId="261"/>
            <ac:spMk id="2" creationId="{70A2686C-0ECA-A4D5-3EB5-368F254AF20D}"/>
          </ac:spMkLst>
        </pc:spChg>
        <pc:spChg chg="mod">
          <ac:chgData name="강 재훈" userId="41754efcb7d29c2e" providerId="LiveId" clId="{C776E702-4F72-4805-BE4C-0CDCA5508FC4}" dt="2023-05-24T02:06:10.871" v="1761" actId="255"/>
          <ac:spMkLst>
            <pc:docMk/>
            <pc:sldMk cId="1470750285" sldId="261"/>
            <ac:spMk id="3" creationId="{C4355BC5-36C6-55A6-48C6-45CFE68B302E}"/>
          </ac:spMkLst>
        </pc:spChg>
        <pc:picChg chg="add mod">
          <ac:chgData name="강 재훈" userId="41754efcb7d29c2e" providerId="LiveId" clId="{C776E702-4F72-4805-BE4C-0CDCA5508FC4}" dt="2023-05-24T02:00:43.925" v="1268" actId="14100"/>
          <ac:picMkLst>
            <pc:docMk/>
            <pc:sldMk cId="1470750285" sldId="261"/>
            <ac:picMk id="5" creationId="{BAF2D1B8-F742-2829-2CD8-DB00C615D2A7}"/>
          </ac:picMkLst>
        </pc:picChg>
        <pc:picChg chg="add mod">
          <ac:chgData name="강 재훈" userId="41754efcb7d29c2e" providerId="LiveId" clId="{C776E702-4F72-4805-BE4C-0CDCA5508FC4}" dt="2023-05-24T02:07:01.299" v="1765" actId="1076"/>
          <ac:picMkLst>
            <pc:docMk/>
            <pc:sldMk cId="1470750285" sldId="261"/>
            <ac:picMk id="3074" creationId="{3C417B51-389C-F508-08F7-753C4B72F6F6}"/>
          </ac:picMkLst>
        </pc:picChg>
      </pc:sldChg>
      <pc:sldChg chg="addSp modSp new mod setBg">
        <pc:chgData name="강 재훈" userId="41754efcb7d29c2e" providerId="LiveId" clId="{C776E702-4F72-4805-BE4C-0CDCA5508FC4}" dt="2023-05-24T02:15:58.586" v="2005" actId="14100"/>
        <pc:sldMkLst>
          <pc:docMk/>
          <pc:sldMk cId="1127805547" sldId="262"/>
        </pc:sldMkLst>
        <pc:spChg chg="mod">
          <ac:chgData name="강 재훈" userId="41754efcb7d29c2e" providerId="LiveId" clId="{C776E702-4F72-4805-BE4C-0CDCA5508FC4}" dt="2023-05-24T02:12:21.953" v="2001" actId="26606"/>
          <ac:spMkLst>
            <pc:docMk/>
            <pc:sldMk cId="1127805547" sldId="262"/>
            <ac:spMk id="2" creationId="{EB90FFA8-9A80-5535-FEFE-12AF3429AF9D}"/>
          </ac:spMkLst>
        </pc:spChg>
        <pc:spChg chg="mod ord">
          <ac:chgData name="강 재훈" userId="41754efcb7d29c2e" providerId="LiveId" clId="{C776E702-4F72-4805-BE4C-0CDCA5508FC4}" dt="2023-05-24T02:12:21.953" v="2001" actId="26606"/>
          <ac:spMkLst>
            <pc:docMk/>
            <pc:sldMk cId="1127805547" sldId="262"/>
            <ac:spMk id="3" creationId="{F6223A33-67CC-39E1-B67D-3B4BFA04635A}"/>
          </ac:spMkLst>
        </pc:spChg>
        <pc:spChg chg="add">
          <ac:chgData name="강 재훈" userId="41754efcb7d29c2e" providerId="LiveId" clId="{C776E702-4F72-4805-BE4C-0CDCA5508FC4}" dt="2023-05-24T02:12:21.953" v="2001" actId="26606"/>
          <ac:spMkLst>
            <pc:docMk/>
            <pc:sldMk cId="1127805547" sldId="262"/>
            <ac:spMk id="4103" creationId="{84ECDE7A-6944-466D-8FFE-149A29BA6BAE}"/>
          </ac:spMkLst>
        </pc:spChg>
        <pc:spChg chg="add">
          <ac:chgData name="강 재훈" userId="41754efcb7d29c2e" providerId="LiveId" clId="{C776E702-4F72-4805-BE4C-0CDCA5508FC4}" dt="2023-05-24T02:12:21.953" v="2001" actId="26606"/>
          <ac:spMkLst>
            <pc:docMk/>
            <pc:sldMk cId="1127805547" sldId="262"/>
            <ac:spMk id="4105" creationId="{B3420082-9415-44EC-802E-C77D71D59C57}"/>
          </ac:spMkLst>
        </pc:spChg>
        <pc:spChg chg="add">
          <ac:chgData name="강 재훈" userId="41754efcb7d29c2e" providerId="LiveId" clId="{C776E702-4F72-4805-BE4C-0CDCA5508FC4}" dt="2023-05-24T02:12:21.953" v="2001" actId="26606"/>
          <ac:spMkLst>
            <pc:docMk/>
            <pc:sldMk cId="1127805547" sldId="262"/>
            <ac:spMk id="4107" creationId="{55A52C45-1FCB-4636-A80F-2849B8226C01}"/>
          </ac:spMkLst>
        </pc:spChg>
        <pc:spChg chg="add">
          <ac:chgData name="강 재훈" userId="41754efcb7d29c2e" providerId="LiveId" clId="{C776E702-4F72-4805-BE4C-0CDCA5508FC4}" dt="2023-05-24T02:12:21.953" v="2001" actId="26606"/>
          <ac:spMkLst>
            <pc:docMk/>
            <pc:sldMk cId="1127805547" sldId="262"/>
            <ac:spMk id="4109" creationId="{768EB4DD-3704-43AD-92B3-C4E0C6EA92CB}"/>
          </ac:spMkLst>
        </pc:spChg>
        <pc:picChg chg="add mod">
          <ac:chgData name="강 재훈" userId="41754efcb7d29c2e" providerId="LiveId" clId="{C776E702-4F72-4805-BE4C-0CDCA5508FC4}" dt="2023-05-24T02:15:58.586" v="2005" actId="14100"/>
          <ac:picMkLst>
            <pc:docMk/>
            <pc:sldMk cId="1127805547" sldId="262"/>
            <ac:picMk id="4098" creationId="{39EF545B-A375-3260-9388-6E0FF32C1628}"/>
          </ac:picMkLst>
        </pc:picChg>
      </pc:sldChg>
      <pc:sldChg chg="addSp modSp new mod">
        <pc:chgData name="강 재훈" userId="41754efcb7d29c2e" providerId="LiveId" clId="{C776E702-4F72-4805-BE4C-0CDCA5508FC4}" dt="2023-05-24T02:18:41.996" v="2241" actId="1076"/>
        <pc:sldMkLst>
          <pc:docMk/>
          <pc:sldMk cId="4293167527" sldId="263"/>
        </pc:sldMkLst>
        <pc:spChg chg="mod">
          <ac:chgData name="강 재훈" userId="41754efcb7d29c2e" providerId="LiveId" clId="{C776E702-4F72-4805-BE4C-0CDCA5508FC4}" dt="2023-05-24T02:16:28.909" v="2021" actId="20577"/>
          <ac:spMkLst>
            <pc:docMk/>
            <pc:sldMk cId="4293167527" sldId="263"/>
            <ac:spMk id="2" creationId="{DDC1317E-C097-EEA3-487A-B5CA7497F51A}"/>
          </ac:spMkLst>
        </pc:spChg>
        <pc:spChg chg="mod">
          <ac:chgData name="강 재훈" userId="41754efcb7d29c2e" providerId="LiveId" clId="{C776E702-4F72-4805-BE4C-0CDCA5508FC4}" dt="2023-05-24T02:18:41.996" v="2241" actId="1076"/>
          <ac:spMkLst>
            <pc:docMk/>
            <pc:sldMk cId="4293167527" sldId="263"/>
            <ac:spMk id="3" creationId="{69EA2175-22C6-C76B-8189-41C6A423124D}"/>
          </ac:spMkLst>
        </pc:spChg>
        <pc:picChg chg="add mod">
          <ac:chgData name="강 재훈" userId="41754efcb7d29c2e" providerId="LiveId" clId="{C776E702-4F72-4805-BE4C-0CDCA5508FC4}" dt="2023-05-24T02:16:59.286" v="2025" actId="1076"/>
          <ac:picMkLst>
            <pc:docMk/>
            <pc:sldMk cId="4293167527" sldId="263"/>
            <ac:picMk id="5" creationId="{8D42867D-1054-28A9-D0ED-256DA538A0E6}"/>
          </ac:picMkLst>
        </pc:picChg>
      </pc:sldChg>
      <pc:sldChg chg="addSp delSp modSp new mod">
        <pc:chgData name="강 재훈" userId="41754efcb7d29c2e" providerId="LiveId" clId="{C776E702-4F72-4805-BE4C-0CDCA5508FC4}" dt="2023-05-24T02:24:12.999" v="2381" actId="20577"/>
        <pc:sldMkLst>
          <pc:docMk/>
          <pc:sldMk cId="493530294" sldId="264"/>
        </pc:sldMkLst>
        <pc:spChg chg="del">
          <ac:chgData name="강 재훈" userId="41754efcb7d29c2e" providerId="LiveId" clId="{C776E702-4F72-4805-BE4C-0CDCA5508FC4}" dt="2023-05-24T02:18:48.912" v="2243" actId="478"/>
          <ac:spMkLst>
            <pc:docMk/>
            <pc:sldMk cId="493530294" sldId="264"/>
            <ac:spMk id="2" creationId="{8D6C4183-E41F-5161-D75E-4386EBAE3025}"/>
          </ac:spMkLst>
        </pc:spChg>
        <pc:spChg chg="mod">
          <ac:chgData name="강 재훈" userId="41754efcb7d29c2e" providerId="LiveId" clId="{C776E702-4F72-4805-BE4C-0CDCA5508FC4}" dt="2023-05-24T02:24:00.880" v="2366" actId="255"/>
          <ac:spMkLst>
            <pc:docMk/>
            <pc:sldMk cId="493530294" sldId="264"/>
            <ac:spMk id="3" creationId="{7156D84E-3553-6C97-12DB-F3681FE8CA33}"/>
          </ac:spMkLst>
        </pc:spChg>
        <pc:spChg chg="add del mod">
          <ac:chgData name="강 재훈" userId="41754efcb7d29c2e" providerId="LiveId" clId="{C776E702-4F72-4805-BE4C-0CDCA5508FC4}" dt="2023-05-24T02:23:49.810" v="2364"/>
          <ac:spMkLst>
            <pc:docMk/>
            <pc:sldMk cId="493530294" sldId="264"/>
            <ac:spMk id="8" creationId="{8D4E85B5-0F2C-560D-0146-E0666F301133}"/>
          </ac:spMkLst>
        </pc:spChg>
        <pc:spChg chg="add mod">
          <ac:chgData name="강 재훈" userId="41754efcb7d29c2e" providerId="LiveId" clId="{C776E702-4F72-4805-BE4C-0CDCA5508FC4}" dt="2023-05-24T02:24:12.999" v="2381" actId="20577"/>
          <ac:spMkLst>
            <pc:docMk/>
            <pc:sldMk cId="493530294" sldId="264"/>
            <ac:spMk id="9" creationId="{3AC05432-25FE-EB7C-42E7-AF22120D0754}"/>
          </ac:spMkLst>
        </pc:spChg>
        <pc:picChg chg="add del mod">
          <ac:chgData name="강 재훈" userId="41754efcb7d29c2e" providerId="LiveId" clId="{C776E702-4F72-4805-BE4C-0CDCA5508FC4}" dt="2023-05-24T02:19:36.810" v="2248" actId="478"/>
          <ac:picMkLst>
            <pc:docMk/>
            <pc:sldMk cId="493530294" sldId="264"/>
            <ac:picMk id="5" creationId="{5F1E69C6-6E77-E826-5267-CDAE4A8784C6}"/>
          </ac:picMkLst>
        </pc:picChg>
        <pc:picChg chg="add mod">
          <ac:chgData name="강 재훈" userId="41754efcb7d29c2e" providerId="LiveId" clId="{C776E702-4F72-4805-BE4C-0CDCA5508FC4}" dt="2023-05-24T02:20:37.912" v="2253" actId="1076"/>
          <ac:picMkLst>
            <pc:docMk/>
            <pc:sldMk cId="493530294" sldId="264"/>
            <ac:picMk id="7" creationId="{D013CCD8-5A2C-147A-90B0-F93FBA909EF4}"/>
          </ac:picMkLst>
        </pc:picChg>
      </pc:sldChg>
      <pc:sldChg chg="addSp modSp new mod">
        <pc:chgData name="강 재훈" userId="41754efcb7d29c2e" providerId="LiveId" clId="{C776E702-4F72-4805-BE4C-0CDCA5508FC4}" dt="2023-05-24T09:04:50.072" v="4766" actId="20577"/>
        <pc:sldMkLst>
          <pc:docMk/>
          <pc:sldMk cId="721452" sldId="265"/>
        </pc:sldMkLst>
        <pc:spChg chg="mod">
          <ac:chgData name="강 재훈" userId="41754efcb7d29c2e" providerId="LiveId" clId="{C776E702-4F72-4805-BE4C-0CDCA5508FC4}" dt="2023-05-24T09:04:50.072" v="4766" actId="20577"/>
          <ac:spMkLst>
            <pc:docMk/>
            <pc:sldMk cId="721452" sldId="265"/>
            <ac:spMk id="2" creationId="{90B129F5-B1A8-6093-834A-68F5E26B3A51}"/>
          </ac:spMkLst>
        </pc:spChg>
        <pc:spChg chg="mod">
          <ac:chgData name="강 재훈" userId="41754efcb7d29c2e" providerId="LiveId" clId="{C776E702-4F72-4805-BE4C-0CDCA5508FC4}" dt="2023-05-24T02:27:43.824" v="2894" actId="20577"/>
          <ac:spMkLst>
            <pc:docMk/>
            <pc:sldMk cId="721452" sldId="265"/>
            <ac:spMk id="3" creationId="{6FBF146C-EC61-5587-3957-FC75D6AEECCF}"/>
          </ac:spMkLst>
        </pc:spChg>
        <pc:picChg chg="add mod">
          <ac:chgData name="강 재훈" userId="41754efcb7d29c2e" providerId="LiveId" clId="{C776E702-4F72-4805-BE4C-0CDCA5508FC4}" dt="2023-05-24T02:28:51.482" v="2895" actId="1076"/>
          <ac:picMkLst>
            <pc:docMk/>
            <pc:sldMk cId="721452" sldId="265"/>
            <ac:picMk id="5" creationId="{1AA9E7C1-8F60-01E3-B645-8CBE27465853}"/>
          </ac:picMkLst>
        </pc:picChg>
      </pc:sldChg>
      <pc:sldChg chg="addSp delSp modSp new mod">
        <pc:chgData name="강 재훈" userId="41754efcb7d29c2e" providerId="LiveId" clId="{C776E702-4F72-4805-BE4C-0CDCA5508FC4}" dt="2023-05-24T09:04:56.008" v="4776" actId="20577"/>
        <pc:sldMkLst>
          <pc:docMk/>
          <pc:sldMk cId="1207259556" sldId="266"/>
        </pc:sldMkLst>
        <pc:spChg chg="mod">
          <ac:chgData name="강 재훈" userId="41754efcb7d29c2e" providerId="LiveId" clId="{C776E702-4F72-4805-BE4C-0CDCA5508FC4}" dt="2023-05-24T09:04:56.008" v="4776" actId="20577"/>
          <ac:spMkLst>
            <pc:docMk/>
            <pc:sldMk cId="1207259556" sldId="266"/>
            <ac:spMk id="2" creationId="{950A525C-84AC-A3A2-0A0E-F0AD9209D3C1}"/>
          </ac:spMkLst>
        </pc:spChg>
        <pc:spChg chg="add del mod">
          <ac:chgData name="강 재훈" userId="41754efcb7d29c2e" providerId="LiveId" clId="{C776E702-4F72-4805-BE4C-0CDCA5508FC4}" dt="2023-05-24T02:29:56.094" v="2910" actId="14100"/>
          <ac:spMkLst>
            <pc:docMk/>
            <pc:sldMk cId="1207259556" sldId="266"/>
            <ac:spMk id="3" creationId="{A719DAB3-10E5-63CA-4CD0-5FC04740E4AD}"/>
          </ac:spMkLst>
        </pc:spChg>
        <pc:picChg chg="add del mod ord">
          <ac:chgData name="강 재훈" userId="41754efcb7d29c2e" providerId="LiveId" clId="{C776E702-4F72-4805-BE4C-0CDCA5508FC4}" dt="2023-05-24T02:29:27.267" v="2902" actId="22"/>
          <ac:picMkLst>
            <pc:docMk/>
            <pc:sldMk cId="1207259556" sldId="266"/>
            <ac:picMk id="5" creationId="{76FAC52F-FE3A-93DF-A89A-0FDFBCCCC761}"/>
          </ac:picMkLst>
        </pc:picChg>
        <pc:picChg chg="add mod">
          <ac:chgData name="강 재훈" userId="41754efcb7d29c2e" providerId="LiveId" clId="{C776E702-4F72-4805-BE4C-0CDCA5508FC4}" dt="2023-05-24T02:29:37.806" v="2907" actId="1076"/>
          <ac:picMkLst>
            <pc:docMk/>
            <pc:sldMk cId="1207259556" sldId="266"/>
            <ac:picMk id="7" creationId="{94F23BE5-DDF9-3487-DF78-3EB5005F1547}"/>
          </ac:picMkLst>
        </pc:picChg>
      </pc:sldChg>
      <pc:sldChg chg="addSp modSp new mod">
        <pc:chgData name="강 재훈" userId="41754efcb7d29c2e" providerId="LiveId" clId="{C776E702-4F72-4805-BE4C-0CDCA5508FC4}" dt="2023-05-24T08:18:48.718" v="3380" actId="20577"/>
        <pc:sldMkLst>
          <pc:docMk/>
          <pc:sldMk cId="2470696826" sldId="267"/>
        </pc:sldMkLst>
        <pc:spChg chg="mod">
          <ac:chgData name="강 재훈" userId="41754efcb7d29c2e" providerId="LiveId" clId="{C776E702-4F72-4805-BE4C-0CDCA5508FC4}" dt="2023-05-24T08:11:11.470" v="2946" actId="20577"/>
          <ac:spMkLst>
            <pc:docMk/>
            <pc:sldMk cId="2470696826" sldId="267"/>
            <ac:spMk id="2" creationId="{5A7EDA1E-970F-2328-1646-F3E9607B9E45}"/>
          </ac:spMkLst>
        </pc:spChg>
        <pc:spChg chg="mod">
          <ac:chgData name="강 재훈" userId="41754efcb7d29c2e" providerId="LiveId" clId="{C776E702-4F72-4805-BE4C-0CDCA5508FC4}" dt="2023-05-24T08:16:01.700" v="3329" actId="1076"/>
          <ac:spMkLst>
            <pc:docMk/>
            <pc:sldMk cId="2470696826" sldId="267"/>
            <ac:spMk id="3" creationId="{2D96285E-11E7-0556-08BB-FEA7773E3893}"/>
          </ac:spMkLst>
        </pc:spChg>
        <pc:spChg chg="add mod">
          <ac:chgData name="강 재훈" userId="41754efcb7d29c2e" providerId="LiveId" clId="{C776E702-4F72-4805-BE4C-0CDCA5508FC4}" dt="2023-05-24T08:18:48.718" v="3380" actId="20577"/>
          <ac:spMkLst>
            <pc:docMk/>
            <pc:sldMk cId="2470696826" sldId="267"/>
            <ac:spMk id="6" creationId="{3B127CFD-F6E3-01D3-E930-6075DA720DED}"/>
          </ac:spMkLst>
        </pc:spChg>
        <pc:picChg chg="add mod">
          <ac:chgData name="강 재훈" userId="41754efcb7d29c2e" providerId="LiveId" clId="{C776E702-4F72-4805-BE4C-0CDCA5508FC4}" dt="2023-05-24T08:17:28.331" v="3336" actId="1076"/>
          <ac:picMkLst>
            <pc:docMk/>
            <pc:sldMk cId="2470696826" sldId="267"/>
            <ac:picMk id="5" creationId="{D9F323AE-7D8E-5DF3-066F-EEE1E8970A6A}"/>
          </ac:picMkLst>
        </pc:picChg>
        <pc:picChg chg="add mod">
          <ac:chgData name="강 재훈" userId="41754efcb7d29c2e" providerId="LiveId" clId="{C776E702-4F72-4805-BE4C-0CDCA5508FC4}" dt="2023-05-24T08:17:19.948" v="3335" actId="1076"/>
          <ac:picMkLst>
            <pc:docMk/>
            <pc:sldMk cId="2470696826" sldId="267"/>
            <ac:picMk id="8" creationId="{280309D0-7964-4148-800A-420A09D79C4D}"/>
          </ac:picMkLst>
        </pc:picChg>
      </pc:sldChg>
      <pc:sldChg chg="addSp modSp new mod">
        <pc:chgData name="강 재훈" userId="41754efcb7d29c2e" providerId="LiveId" clId="{C776E702-4F72-4805-BE4C-0CDCA5508FC4}" dt="2023-05-24T08:20:58.164" v="3867" actId="1076"/>
        <pc:sldMkLst>
          <pc:docMk/>
          <pc:sldMk cId="792691737" sldId="268"/>
        </pc:sldMkLst>
        <pc:spChg chg="mod">
          <ac:chgData name="강 재훈" userId="41754efcb7d29c2e" providerId="LiveId" clId="{C776E702-4F72-4805-BE4C-0CDCA5508FC4}" dt="2023-05-24T08:19:07.763" v="3382"/>
          <ac:spMkLst>
            <pc:docMk/>
            <pc:sldMk cId="792691737" sldId="268"/>
            <ac:spMk id="2" creationId="{4D774EE8-D095-F4C6-F271-AF28773C8465}"/>
          </ac:spMkLst>
        </pc:spChg>
        <pc:spChg chg="mod">
          <ac:chgData name="강 재훈" userId="41754efcb7d29c2e" providerId="LiveId" clId="{C776E702-4F72-4805-BE4C-0CDCA5508FC4}" dt="2023-05-24T08:20:56.558" v="3866" actId="255"/>
          <ac:spMkLst>
            <pc:docMk/>
            <pc:sldMk cId="792691737" sldId="268"/>
            <ac:spMk id="3" creationId="{69530C69-A424-45E3-6FE4-5115DA98AB8C}"/>
          </ac:spMkLst>
        </pc:spChg>
        <pc:picChg chg="add mod">
          <ac:chgData name="강 재훈" userId="41754efcb7d29c2e" providerId="LiveId" clId="{C776E702-4F72-4805-BE4C-0CDCA5508FC4}" dt="2023-05-24T08:20:58.164" v="3867" actId="1076"/>
          <ac:picMkLst>
            <pc:docMk/>
            <pc:sldMk cId="792691737" sldId="268"/>
            <ac:picMk id="4" creationId="{8EC3D287-50A3-2650-CBB3-DC27C5EBD727}"/>
          </ac:picMkLst>
        </pc:picChg>
      </pc:sldChg>
      <pc:sldChg chg="addSp delSp modSp new mod">
        <pc:chgData name="강 재훈" userId="41754efcb7d29c2e" providerId="LiveId" clId="{C776E702-4F72-4805-BE4C-0CDCA5508FC4}" dt="2023-05-24T08:38:25.574" v="4404" actId="20577"/>
        <pc:sldMkLst>
          <pc:docMk/>
          <pc:sldMk cId="3141161663" sldId="269"/>
        </pc:sldMkLst>
        <pc:spChg chg="mod">
          <ac:chgData name="강 재훈" userId="41754efcb7d29c2e" providerId="LiveId" clId="{C776E702-4F72-4805-BE4C-0CDCA5508FC4}" dt="2023-05-24T08:25:43.761" v="3881" actId="20577"/>
          <ac:spMkLst>
            <pc:docMk/>
            <pc:sldMk cId="3141161663" sldId="269"/>
            <ac:spMk id="2" creationId="{17B0C4C6-AE47-A506-1DEF-6E3CD62A1F08}"/>
          </ac:spMkLst>
        </pc:spChg>
        <pc:spChg chg="add del mod">
          <ac:chgData name="강 재훈" userId="41754efcb7d29c2e" providerId="LiveId" clId="{C776E702-4F72-4805-BE4C-0CDCA5508FC4}" dt="2023-05-24T08:38:25.574" v="4404" actId="20577"/>
          <ac:spMkLst>
            <pc:docMk/>
            <pc:sldMk cId="3141161663" sldId="269"/>
            <ac:spMk id="3" creationId="{33D2CD16-B54C-E15B-2C73-83A5B00FD68C}"/>
          </ac:spMkLst>
        </pc:spChg>
        <pc:picChg chg="add del mod ord">
          <ac:chgData name="강 재훈" userId="41754efcb7d29c2e" providerId="LiveId" clId="{C776E702-4F72-4805-BE4C-0CDCA5508FC4}" dt="2023-05-24T08:25:59.159" v="3884" actId="22"/>
          <ac:picMkLst>
            <pc:docMk/>
            <pc:sldMk cId="3141161663" sldId="269"/>
            <ac:picMk id="5" creationId="{5E749D84-DBF8-F515-51C8-A37D35C14E6C}"/>
          </ac:picMkLst>
        </pc:picChg>
        <pc:picChg chg="add mod">
          <ac:chgData name="강 재훈" userId="41754efcb7d29c2e" providerId="LiveId" clId="{C776E702-4F72-4805-BE4C-0CDCA5508FC4}" dt="2023-05-24T08:30:30.588" v="3972" actId="1076"/>
          <ac:picMkLst>
            <pc:docMk/>
            <pc:sldMk cId="3141161663" sldId="269"/>
            <ac:picMk id="7" creationId="{0A664E75-BE5C-B75A-0633-300377727338}"/>
          </ac:picMkLst>
        </pc:picChg>
        <pc:inkChg chg="add">
          <ac:chgData name="강 재훈" userId="41754efcb7d29c2e" providerId="LiveId" clId="{C776E702-4F72-4805-BE4C-0CDCA5508FC4}" dt="2023-05-24T08:30:36.087" v="3973" actId="9405"/>
          <ac:inkMkLst>
            <pc:docMk/>
            <pc:sldMk cId="3141161663" sldId="269"/>
            <ac:inkMk id="8" creationId="{693F8C29-7735-C305-4A90-71B16561F206}"/>
          </ac:inkMkLst>
        </pc:inkChg>
        <pc:inkChg chg="add">
          <ac:chgData name="강 재훈" userId="41754efcb7d29c2e" providerId="LiveId" clId="{C776E702-4F72-4805-BE4C-0CDCA5508FC4}" dt="2023-05-24T08:30:38.234" v="3974" actId="9405"/>
          <ac:inkMkLst>
            <pc:docMk/>
            <pc:sldMk cId="3141161663" sldId="269"/>
            <ac:inkMk id="9" creationId="{DE41A46D-6299-3C50-0B0A-A16A0D8AC50E}"/>
          </ac:inkMkLst>
        </pc:inkChg>
      </pc:sldChg>
      <pc:sldChg chg="addSp delSp modSp new mod">
        <pc:chgData name="강 재훈" userId="41754efcb7d29c2e" providerId="LiveId" clId="{C776E702-4F72-4805-BE4C-0CDCA5508FC4}" dt="2023-05-24T08:49:28.856" v="4718" actId="20577"/>
        <pc:sldMkLst>
          <pc:docMk/>
          <pc:sldMk cId="3475579040" sldId="270"/>
        </pc:sldMkLst>
        <pc:spChg chg="mod">
          <ac:chgData name="강 재훈" userId="41754efcb7d29c2e" providerId="LiveId" clId="{C776E702-4F72-4805-BE4C-0CDCA5508FC4}" dt="2023-05-24T08:47:00.452" v="4494" actId="20577"/>
          <ac:spMkLst>
            <pc:docMk/>
            <pc:sldMk cId="3475579040" sldId="270"/>
            <ac:spMk id="2" creationId="{E8627944-8038-14F7-492B-33C4EE11B7F9}"/>
          </ac:spMkLst>
        </pc:spChg>
        <pc:spChg chg="mod">
          <ac:chgData name="강 재훈" userId="41754efcb7d29c2e" providerId="LiveId" clId="{C776E702-4F72-4805-BE4C-0CDCA5508FC4}" dt="2023-05-24T08:49:28.856" v="4718" actId="20577"/>
          <ac:spMkLst>
            <pc:docMk/>
            <pc:sldMk cId="3475579040" sldId="270"/>
            <ac:spMk id="3" creationId="{486D53B8-A8B0-6EA1-6720-32B1665AF35E}"/>
          </ac:spMkLst>
        </pc:spChg>
        <pc:spChg chg="add del">
          <ac:chgData name="강 재훈" userId="41754efcb7d29c2e" providerId="LiveId" clId="{C776E702-4F72-4805-BE4C-0CDCA5508FC4}" dt="2023-05-24T08:48:11.909" v="4702" actId="22"/>
          <ac:spMkLst>
            <pc:docMk/>
            <pc:sldMk cId="3475579040" sldId="270"/>
            <ac:spMk id="5" creationId="{DD5CFDB1-34FB-2B52-A513-62FC9D56387C}"/>
          </ac:spMkLst>
        </pc:spChg>
        <pc:spChg chg="add del">
          <ac:chgData name="강 재훈" userId="41754efcb7d29c2e" providerId="LiveId" clId="{C776E702-4F72-4805-BE4C-0CDCA5508FC4}" dt="2023-05-24T08:48:26.985" v="4706" actId="22"/>
          <ac:spMkLst>
            <pc:docMk/>
            <pc:sldMk cId="3475579040" sldId="270"/>
            <ac:spMk id="7" creationId="{2DBA89D7-F247-20A3-54E7-18469D343CFF}"/>
          </ac:spMkLst>
        </pc:spChg>
        <pc:spChg chg="add del">
          <ac:chgData name="강 재훈" userId="41754efcb7d29c2e" providerId="LiveId" clId="{C776E702-4F72-4805-BE4C-0CDCA5508FC4}" dt="2023-05-24T08:48:26.452" v="4705" actId="22"/>
          <ac:spMkLst>
            <pc:docMk/>
            <pc:sldMk cId="3475579040" sldId="270"/>
            <ac:spMk id="9" creationId="{2FACA854-DAEE-6659-61B5-44CB16A01CF6}"/>
          </ac:spMkLst>
        </pc:spChg>
        <pc:picChg chg="add mod">
          <ac:chgData name="강 재훈" userId="41754efcb7d29c2e" providerId="LiveId" clId="{C776E702-4F72-4805-BE4C-0CDCA5508FC4}" dt="2023-05-24T08:48:42.816" v="4711" actId="1076"/>
          <ac:picMkLst>
            <pc:docMk/>
            <pc:sldMk cId="3475579040" sldId="270"/>
            <ac:picMk id="11" creationId="{0B4F6ECF-3736-DBF6-E6AA-E81CE1165EBB}"/>
          </ac:picMkLst>
        </pc:picChg>
        <pc:picChg chg="add mod">
          <ac:chgData name="강 재훈" userId="41754efcb7d29c2e" providerId="LiveId" clId="{C776E702-4F72-4805-BE4C-0CDCA5508FC4}" dt="2023-05-24T08:48:59.049" v="4715" actId="1076"/>
          <ac:picMkLst>
            <pc:docMk/>
            <pc:sldMk cId="3475579040" sldId="270"/>
            <ac:picMk id="13" creationId="{D68589B4-8699-F33E-85E0-16D5AFD359FA}"/>
          </ac:picMkLst>
        </pc:picChg>
        <pc:cxnChg chg="add mod">
          <ac:chgData name="강 재훈" userId="41754efcb7d29c2e" providerId="LiveId" clId="{C776E702-4F72-4805-BE4C-0CDCA5508FC4}" dt="2023-05-24T08:49:17.202" v="4717" actId="14100"/>
          <ac:cxnSpMkLst>
            <pc:docMk/>
            <pc:sldMk cId="3475579040" sldId="270"/>
            <ac:cxnSpMk id="15" creationId="{29AE81B2-4D59-288F-E413-1079BB42C120}"/>
          </ac:cxnSpMkLst>
        </pc:cxnChg>
      </pc:sldChg>
      <pc:sldChg chg="addSp delSp modSp new mod setBg">
        <pc:chgData name="강 재훈" userId="41754efcb7d29c2e" providerId="LiveId" clId="{C776E702-4F72-4805-BE4C-0CDCA5508FC4}" dt="2023-05-24T10:04:06.292" v="4869" actId="9405"/>
        <pc:sldMkLst>
          <pc:docMk/>
          <pc:sldMk cId="799069201" sldId="271"/>
        </pc:sldMkLst>
        <pc:spChg chg="mod">
          <ac:chgData name="강 재훈" userId="41754efcb7d29c2e" providerId="LiveId" clId="{C776E702-4F72-4805-BE4C-0CDCA5508FC4}" dt="2023-05-24T09:08:12.937" v="4863" actId="26606"/>
          <ac:spMkLst>
            <pc:docMk/>
            <pc:sldMk cId="799069201" sldId="271"/>
            <ac:spMk id="2" creationId="{1C2F8E8D-5FFA-3695-6F82-E8AA96CEA7EE}"/>
          </ac:spMkLst>
        </pc:spChg>
        <pc:spChg chg="mod ord">
          <ac:chgData name="강 재훈" userId="41754efcb7d29c2e" providerId="LiveId" clId="{C776E702-4F72-4805-BE4C-0CDCA5508FC4}" dt="2023-05-24T09:08:12.937" v="4863" actId="26606"/>
          <ac:spMkLst>
            <pc:docMk/>
            <pc:sldMk cId="799069201" sldId="271"/>
            <ac:spMk id="3" creationId="{7D91816B-2565-5B2B-472B-5BFF8B506513}"/>
          </ac:spMkLst>
        </pc:spChg>
        <pc:spChg chg="add del">
          <ac:chgData name="강 재훈" userId="41754efcb7d29c2e" providerId="LiveId" clId="{C776E702-4F72-4805-BE4C-0CDCA5508FC4}" dt="2023-05-24T09:08:12.930" v="4862" actId="26606"/>
          <ac:spMkLst>
            <pc:docMk/>
            <pc:sldMk cId="799069201" sldId="271"/>
            <ac:spMk id="7" creationId="{B082622D-AAF3-4897-8629-FC918530DD86}"/>
          </ac:spMkLst>
        </pc:spChg>
        <pc:spChg chg="add del">
          <ac:chgData name="강 재훈" userId="41754efcb7d29c2e" providerId="LiveId" clId="{C776E702-4F72-4805-BE4C-0CDCA5508FC4}" dt="2023-05-24T09:08:12.930" v="4862" actId="26606"/>
          <ac:spMkLst>
            <pc:docMk/>
            <pc:sldMk cId="799069201" sldId="271"/>
            <ac:spMk id="8" creationId="{A7457DD9-5A45-400A-AB4B-4B4EDECA25F1}"/>
          </ac:spMkLst>
        </pc:spChg>
        <pc:spChg chg="add del">
          <ac:chgData name="강 재훈" userId="41754efcb7d29c2e" providerId="LiveId" clId="{C776E702-4F72-4805-BE4C-0CDCA5508FC4}" dt="2023-05-24T09:08:12.930" v="4862" actId="26606"/>
          <ac:spMkLst>
            <pc:docMk/>
            <pc:sldMk cId="799069201" sldId="271"/>
            <ac:spMk id="9" creationId="{441CF7D6-A660-431A-B0BB-140A0D5556B6}"/>
          </ac:spMkLst>
        </pc:spChg>
        <pc:spChg chg="add del">
          <ac:chgData name="강 재훈" userId="41754efcb7d29c2e" providerId="LiveId" clId="{C776E702-4F72-4805-BE4C-0CDCA5508FC4}" dt="2023-05-24T09:07:32.911" v="4855" actId="26606"/>
          <ac:spMkLst>
            <pc:docMk/>
            <pc:sldMk cId="799069201" sldId="271"/>
            <ac:spMk id="10" creationId="{92468898-5A6E-4D55-85EC-308E785EE06C}"/>
          </ac:spMkLst>
        </pc:spChg>
        <pc:spChg chg="add del">
          <ac:chgData name="강 재훈" userId="41754efcb7d29c2e" providerId="LiveId" clId="{C776E702-4F72-4805-BE4C-0CDCA5508FC4}" dt="2023-05-24T09:07:32.911" v="4855" actId="26606"/>
          <ac:spMkLst>
            <pc:docMk/>
            <pc:sldMk cId="799069201" sldId="271"/>
            <ac:spMk id="12" creationId="{3E23A947-2D45-4208-AE2B-64948C87A3EB}"/>
          </ac:spMkLst>
        </pc:spChg>
        <pc:spChg chg="add del">
          <ac:chgData name="강 재훈" userId="41754efcb7d29c2e" providerId="LiveId" clId="{C776E702-4F72-4805-BE4C-0CDCA5508FC4}" dt="2023-05-24T09:07:32.911" v="4855" actId="26606"/>
          <ac:spMkLst>
            <pc:docMk/>
            <pc:sldMk cId="799069201" sldId="271"/>
            <ac:spMk id="14" creationId="{E5BBB0F9-6A59-4D02-A9C7-A2D6516684CE}"/>
          </ac:spMkLst>
        </pc:spChg>
        <pc:spChg chg="add del">
          <ac:chgData name="강 재훈" userId="41754efcb7d29c2e" providerId="LiveId" clId="{C776E702-4F72-4805-BE4C-0CDCA5508FC4}" dt="2023-05-24T09:08:12.930" v="4862" actId="26606"/>
          <ac:spMkLst>
            <pc:docMk/>
            <pc:sldMk cId="799069201" sldId="271"/>
            <ac:spMk id="16" creationId="{0570A85B-3810-4F95-97B0-CBF4CCDB381C}"/>
          </ac:spMkLst>
        </pc:spChg>
        <pc:spChg chg="add">
          <ac:chgData name="강 재훈" userId="41754efcb7d29c2e" providerId="LiveId" clId="{C776E702-4F72-4805-BE4C-0CDCA5508FC4}" dt="2023-05-24T09:08:12.937" v="4863" actId="26606"/>
          <ac:spMkLst>
            <pc:docMk/>
            <pc:sldMk cId="799069201" sldId="271"/>
            <ac:spMk id="18" creationId="{2550BE34-C2B8-49B8-8519-67A8CAD51AE9}"/>
          </ac:spMkLst>
        </pc:spChg>
        <pc:spChg chg="add">
          <ac:chgData name="강 재훈" userId="41754efcb7d29c2e" providerId="LiveId" clId="{C776E702-4F72-4805-BE4C-0CDCA5508FC4}" dt="2023-05-24T09:08:12.937" v="4863" actId="26606"/>
          <ac:spMkLst>
            <pc:docMk/>
            <pc:sldMk cId="799069201" sldId="271"/>
            <ac:spMk id="19" creationId="{A7457DD9-5A45-400A-AB4B-4B4EDECA25F1}"/>
          </ac:spMkLst>
        </pc:spChg>
        <pc:spChg chg="add">
          <ac:chgData name="강 재훈" userId="41754efcb7d29c2e" providerId="LiveId" clId="{C776E702-4F72-4805-BE4C-0CDCA5508FC4}" dt="2023-05-24T09:08:12.937" v="4863" actId="26606"/>
          <ac:spMkLst>
            <pc:docMk/>
            <pc:sldMk cId="799069201" sldId="271"/>
            <ac:spMk id="20" creationId="{441CF7D6-A660-431A-B0BB-140A0D5556B6}"/>
          </ac:spMkLst>
        </pc:spChg>
        <pc:spChg chg="add">
          <ac:chgData name="강 재훈" userId="41754efcb7d29c2e" providerId="LiveId" clId="{C776E702-4F72-4805-BE4C-0CDCA5508FC4}" dt="2023-05-24T09:08:12.937" v="4863" actId="26606"/>
          <ac:spMkLst>
            <pc:docMk/>
            <pc:sldMk cId="799069201" sldId="271"/>
            <ac:spMk id="21" creationId="{0570A85B-3810-4F95-97B0-CBF4CCDB381C}"/>
          </ac:spMkLst>
        </pc:spChg>
        <pc:picChg chg="add mod">
          <ac:chgData name="강 재훈" userId="41754efcb7d29c2e" providerId="LiveId" clId="{C776E702-4F72-4805-BE4C-0CDCA5508FC4}" dt="2023-05-24T09:08:24.336" v="4865" actId="1076"/>
          <ac:picMkLst>
            <pc:docMk/>
            <pc:sldMk cId="799069201" sldId="271"/>
            <ac:picMk id="5" creationId="{F52267C4-B35B-9DE4-E22D-218324F27262}"/>
          </ac:picMkLst>
        </pc:picChg>
        <pc:inkChg chg="add">
          <ac:chgData name="강 재훈" userId="41754efcb7d29c2e" providerId="LiveId" clId="{C776E702-4F72-4805-BE4C-0CDCA5508FC4}" dt="2023-05-24T09:08:33.438" v="4866" actId="9405"/>
          <ac:inkMkLst>
            <pc:docMk/>
            <pc:sldMk cId="799069201" sldId="271"/>
            <ac:inkMk id="6" creationId="{248E953E-CA09-AE86-3C2E-D1A65CC30554}"/>
          </ac:inkMkLst>
        </pc:inkChg>
        <pc:inkChg chg="add">
          <ac:chgData name="강 재훈" userId="41754efcb7d29c2e" providerId="LiveId" clId="{C776E702-4F72-4805-BE4C-0CDCA5508FC4}" dt="2023-05-24T09:08:35.478" v="4867" actId="9405"/>
          <ac:inkMkLst>
            <pc:docMk/>
            <pc:sldMk cId="799069201" sldId="271"/>
            <ac:inkMk id="11" creationId="{B70EBEB1-D1E8-E34A-6DBE-6490A51F962F}"/>
          </ac:inkMkLst>
        </pc:inkChg>
        <pc:inkChg chg="add del">
          <ac:chgData name="강 재훈" userId="41754efcb7d29c2e" providerId="LiveId" clId="{C776E702-4F72-4805-BE4C-0CDCA5508FC4}" dt="2023-05-24T10:04:06.292" v="4869" actId="9405"/>
          <ac:inkMkLst>
            <pc:docMk/>
            <pc:sldMk cId="799069201" sldId="271"/>
            <ac:inkMk id="13" creationId="{265FC495-BB57-304D-9260-63519505E9F2}"/>
          </ac:inkMkLst>
        </pc:inkChg>
      </pc:sldChg>
      <pc:sldChg chg="addSp delSp modSp new mod">
        <pc:chgData name="강 재훈" userId="41754efcb7d29c2e" providerId="LiveId" clId="{C776E702-4F72-4805-BE4C-0CDCA5508FC4}" dt="2023-05-24T10:12:14.213" v="4897" actId="1076"/>
        <pc:sldMkLst>
          <pc:docMk/>
          <pc:sldMk cId="3973250395" sldId="272"/>
        </pc:sldMkLst>
        <pc:spChg chg="mod">
          <ac:chgData name="강 재훈" userId="41754efcb7d29c2e" providerId="LiveId" clId="{C776E702-4F72-4805-BE4C-0CDCA5508FC4}" dt="2023-05-24T10:09:57.035" v="4873"/>
          <ac:spMkLst>
            <pc:docMk/>
            <pc:sldMk cId="3973250395" sldId="272"/>
            <ac:spMk id="2" creationId="{9353F654-A776-8563-2574-3EB0BDC5AF98}"/>
          </ac:spMkLst>
        </pc:spChg>
        <pc:picChg chg="add mod">
          <ac:chgData name="강 재훈" userId="41754efcb7d29c2e" providerId="LiveId" clId="{C776E702-4F72-4805-BE4C-0CDCA5508FC4}" dt="2023-05-24T10:12:07.354" v="4892" actId="1076"/>
          <ac:picMkLst>
            <pc:docMk/>
            <pc:sldMk cId="3973250395" sldId="272"/>
            <ac:picMk id="5122" creationId="{E7361573-A625-2D08-6289-0C672048CCF3}"/>
          </ac:picMkLst>
        </pc:picChg>
        <pc:picChg chg="add del mod">
          <ac:chgData name="강 재훈" userId="41754efcb7d29c2e" providerId="LiveId" clId="{C776E702-4F72-4805-BE4C-0CDCA5508FC4}" dt="2023-05-24T10:12:07.773" v="4893"/>
          <ac:picMkLst>
            <pc:docMk/>
            <pc:sldMk cId="3973250395" sldId="272"/>
            <ac:picMk id="5124" creationId="{CCE0CB1F-C02A-9770-E4CA-B1DF11BBC99C}"/>
          </ac:picMkLst>
        </pc:picChg>
        <pc:picChg chg="add mod">
          <ac:chgData name="강 재훈" userId="41754efcb7d29c2e" providerId="LiveId" clId="{C776E702-4F72-4805-BE4C-0CDCA5508FC4}" dt="2023-05-24T10:12:14.213" v="4897" actId="1076"/>
          <ac:picMkLst>
            <pc:docMk/>
            <pc:sldMk cId="3973250395" sldId="272"/>
            <ac:picMk id="5126" creationId="{23D4A991-0FDE-E36C-F47E-513D8760AC03}"/>
          </ac:picMkLst>
        </pc:picChg>
      </pc:sldChg>
      <pc:sldChg chg="modSp new mod">
        <pc:chgData name="강 재훈" userId="41754efcb7d29c2e" providerId="LiveId" clId="{C776E702-4F72-4805-BE4C-0CDCA5508FC4}" dt="2023-05-24T10:22:40.109" v="4907" actId="20577"/>
        <pc:sldMkLst>
          <pc:docMk/>
          <pc:sldMk cId="2742549416" sldId="273"/>
        </pc:sldMkLst>
        <pc:spChg chg="mod">
          <ac:chgData name="강 재훈" userId="41754efcb7d29c2e" providerId="LiveId" clId="{C776E702-4F72-4805-BE4C-0CDCA5508FC4}" dt="2023-05-24T10:21:45.786" v="4899"/>
          <ac:spMkLst>
            <pc:docMk/>
            <pc:sldMk cId="2742549416" sldId="273"/>
            <ac:spMk id="2" creationId="{D8766D61-9449-8DFD-EFB4-292A99BCA0D7}"/>
          </ac:spMkLst>
        </pc:spChg>
        <pc:spChg chg="mod">
          <ac:chgData name="강 재훈" userId="41754efcb7d29c2e" providerId="LiveId" clId="{C776E702-4F72-4805-BE4C-0CDCA5508FC4}" dt="2023-05-24T10:22:40.109" v="4907" actId="20577"/>
          <ac:spMkLst>
            <pc:docMk/>
            <pc:sldMk cId="2742549416" sldId="273"/>
            <ac:spMk id="3" creationId="{57152277-2299-436A-D44B-64E25FD0E5CD}"/>
          </ac:spMkLst>
        </pc:spChg>
      </pc:sldChg>
      <pc:sldChg chg="modSp new mod">
        <pc:chgData name="강 재훈" userId="41754efcb7d29c2e" providerId="LiveId" clId="{C776E702-4F72-4805-BE4C-0CDCA5508FC4}" dt="2023-05-24T10:34:16.913" v="5740" actId="20577"/>
        <pc:sldMkLst>
          <pc:docMk/>
          <pc:sldMk cId="1132976946" sldId="274"/>
        </pc:sldMkLst>
        <pc:spChg chg="mod">
          <ac:chgData name="강 재훈" userId="41754efcb7d29c2e" providerId="LiveId" clId="{C776E702-4F72-4805-BE4C-0CDCA5508FC4}" dt="2023-05-24T10:24:01.443" v="4963" actId="20577"/>
          <ac:spMkLst>
            <pc:docMk/>
            <pc:sldMk cId="1132976946" sldId="274"/>
            <ac:spMk id="2" creationId="{72B5B400-E5A8-4FAB-F0C5-55AA7E82145D}"/>
          </ac:spMkLst>
        </pc:spChg>
        <pc:spChg chg="mod">
          <ac:chgData name="강 재훈" userId="41754efcb7d29c2e" providerId="LiveId" clId="{C776E702-4F72-4805-BE4C-0CDCA5508FC4}" dt="2023-05-24T10:34:16.913" v="5740" actId="20577"/>
          <ac:spMkLst>
            <pc:docMk/>
            <pc:sldMk cId="1132976946" sldId="274"/>
            <ac:spMk id="3" creationId="{E3E5CD85-BE60-AE4A-B5E0-D626F0B9C521}"/>
          </ac:spMkLst>
        </pc:spChg>
      </pc:sldChg>
      <pc:sldChg chg="modSp new mod">
        <pc:chgData name="강 재훈" userId="41754efcb7d29c2e" providerId="LiveId" clId="{C776E702-4F72-4805-BE4C-0CDCA5508FC4}" dt="2023-05-24T10:46:14.149" v="5837" actId="20577"/>
        <pc:sldMkLst>
          <pc:docMk/>
          <pc:sldMk cId="1151237069" sldId="275"/>
        </pc:sldMkLst>
        <pc:spChg chg="mod">
          <ac:chgData name="강 재훈" userId="41754efcb7d29c2e" providerId="LiveId" clId="{C776E702-4F72-4805-BE4C-0CDCA5508FC4}" dt="2023-05-24T10:37:37.860" v="5742"/>
          <ac:spMkLst>
            <pc:docMk/>
            <pc:sldMk cId="1151237069" sldId="275"/>
            <ac:spMk id="2" creationId="{0F7E0135-0AD0-5D6E-B0B1-798FDD6957C5}"/>
          </ac:spMkLst>
        </pc:spChg>
        <pc:spChg chg="mod">
          <ac:chgData name="강 재훈" userId="41754efcb7d29c2e" providerId="LiveId" clId="{C776E702-4F72-4805-BE4C-0CDCA5508FC4}" dt="2023-05-24T10:46:14.149" v="5837" actId="20577"/>
          <ac:spMkLst>
            <pc:docMk/>
            <pc:sldMk cId="1151237069" sldId="275"/>
            <ac:spMk id="3" creationId="{B8729267-86A9-827F-BB86-901A0F42BBB0}"/>
          </ac:spMkLst>
        </pc:spChg>
      </pc:sldChg>
      <pc:sldMasterChg chg="del delSldLayout">
        <pc:chgData name="강 재훈" userId="41754efcb7d29c2e" providerId="LiveId" clId="{C776E702-4F72-4805-BE4C-0CDCA5508FC4}" dt="2023-05-24T01:35:15.519" v="26" actId="26606"/>
        <pc:sldMasterMkLst>
          <pc:docMk/>
          <pc:sldMasterMk cId="3989181430" sldId="2147483648"/>
        </pc:sldMasterMkLst>
        <pc:sldLayoutChg chg="del">
          <pc:chgData name="강 재훈" userId="41754efcb7d29c2e" providerId="LiveId" clId="{C776E702-4F72-4805-BE4C-0CDCA5508FC4}" dt="2023-05-24T01:35:15.519" v="26" actId="26606"/>
          <pc:sldLayoutMkLst>
            <pc:docMk/>
            <pc:sldMasterMk cId="3989181430" sldId="2147483648"/>
            <pc:sldLayoutMk cId="3967032887" sldId="2147483649"/>
          </pc:sldLayoutMkLst>
        </pc:sldLayoutChg>
        <pc:sldLayoutChg chg="del">
          <pc:chgData name="강 재훈" userId="41754efcb7d29c2e" providerId="LiveId" clId="{C776E702-4F72-4805-BE4C-0CDCA5508FC4}" dt="2023-05-24T01:35:15.519" v="26" actId="26606"/>
          <pc:sldLayoutMkLst>
            <pc:docMk/>
            <pc:sldMasterMk cId="3989181430" sldId="2147483648"/>
            <pc:sldLayoutMk cId="3260296782" sldId="2147483650"/>
          </pc:sldLayoutMkLst>
        </pc:sldLayoutChg>
        <pc:sldLayoutChg chg="del">
          <pc:chgData name="강 재훈" userId="41754efcb7d29c2e" providerId="LiveId" clId="{C776E702-4F72-4805-BE4C-0CDCA5508FC4}" dt="2023-05-24T01:35:15.519" v="26" actId="26606"/>
          <pc:sldLayoutMkLst>
            <pc:docMk/>
            <pc:sldMasterMk cId="3989181430" sldId="2147483648"/>
            <pc:sldLayoutMk cId="3051875974" sldId="2147483651"/>
          </pc:sldLayoutMkLst>
        </pc:sldLayoutChg>
        <pc:sldLayoutChg chg="del">
          <pc:chgData name="강 재훈" userId="41754efcb7d29c2e" providerId="LiveId" clId="{C776E702-4F72-4805-BE4C-0CDCA5508FC4}" dt="2023-05-24T01:35:15.519" v="26" actId="26606"/>
          <pc:sldLayoutMkLst>
            <pc:docMk/>
            <pc:sldMasterMk cId="3989181430" sldId="2147483648"/>
            <pc:sldLayoutMk cId="2183648944" sldId="2147483652"/>
          </pc:sldLayoutMkLst>
        </pc:sldLayoutChg>
        <pc:sldLayoutChg chg="del">
          <pc:chgData name="강 재훈" userId="41754efcb7d29c2e" providerId="LiveId" clId="{C776E702-4F72-4805-BE4C-0CDCA5508FC4}" dt="2023-05-24T01:35:15.519" v="26" actId="26606"/>
          <pc:sldLayoutMkLst>
            <pc:docMk/>
            <pc:sldMasterMk cId="3989181430" sldId="2147483648"/>
            <pc:sldLayoutMk cId="1651767742" sldId="2147483653"/>
          </pc:sldLayoutMkLst>
        </pc:sldLayoutChg>
        <pc:sldLayoutChg chg="del">
          <pc:chgData name="강 재훈" userId="41754efcb7d29c2e" providerId="LiveId" clId="{C776E702-4F72-4805-BE4C-0CDCA5508FC4}" dt="2023-05-24T01:35:15.519" v="26" actId="26606"/>
          <pc:sldLayoutMkLst>
            <pc:docMk/>
            <pc:sldMasterMk cId="3989181430" sldId="2147483648"/>
            <pc:sldLayoutMk cId="3239641909" sldId="2147483654"/>
          </pc:sldLayoutMkLst>
        </pc:sldLayoutChg>
        <pc:sldLayoutChg chg="del">
          <pc:chgData name="강 재훈" userId="41754efcb7d29c2e" providerId="LiveId" clId="{C776E702-4F72-4805-BE4C-0CDCA5508FC4}" dt="2023-05-24T01:35:15.519" v="26" actId="26606"/>
          <pc:sldLayoutMkLst>
            <pc:docMk/>
            <pc:sldMasterMk cId="3989181430" sldId="2147483648"/>
            <pc:sldLayoutMk cId="1095750985" sldId="2147483655"/>
          </pc:sldLayoutMkLst>
        </pc:sldLayoutChg>
        <pc:sldLayoutChg chg="del">
          <pc:chgData name="강 재훈" userId="41754efcb7d29c2e" providerId="LiveId" clId="{C776E702-4F72-4805-BE4C-0CDCA5508FC4}" dt="2023-05-24T01:35:15.519" v="26" actId="26606"/>
          <pc:sldLayoutMkLst>
            <pc:docMk/>
            <pc:sldMasterMk cId="3989181430" sldId="2147483648"/>
            <pc:sldLayoutMk cId="3185198900" sldId="2147483656"/>
          </pc:sldLayoutMkLst>
        </pc:sldLayoutChg>
        <pc:sldLayoutChg chg="del">
          <pc:chgData name="강 재훈" userId="41754efcb7d29c2e" providerId="LiveId" clId="{C776E702-4F72-4805-BE4C-0CDCA5508FC4}" dt="2023-05-24T01:35:15.519" v="26" actId="26606"/>
          <pc:sldLayoutMkLst>
            <pc:docMk/>
            <pc:sldMasterMk cId="3989181430" sldId="2147483648"/>
            <pc:sldLayoutMk cId="828390640" sldId="2147483657"/>
          </pc:sldLayoutMkLst>
        </pc:sldLayoutChg>
        <pc:sldLayoutChg chg="del">
          <pc:chgData name="강 재훈" userId="41754efcb7d29c2e" providerId="LiveId" clId="{C776E702-4F72-4805-BE4C-0CDCA5508FC4}" dt="2023-05-24T01:35:15.519" v="26" actId="26606"/>
          <pc:sldLayoutMkLst>
            <pc:docMk/>
            <pc:sldMasterMk cId="3989181430" sldId="2147483648"/>
            <pc:sldLayoutMk cId="2916639449" sldId="2147483658"/>
          </pc:sldLayoutMkLst>
        </pc:sldLayoutChg>
        <pc:sldLayoutChg chg="del">
          <pc:chgData name="강 재훈" userId="41754efcb7d29c2e" providerId="LiveId" clId="{C776E702-4F72-4805-BE4C-0CDCA5508FC4}" dt="2023-05-24T01:35:15.519" v="26" actId="26606"/>
          <pc:sldLayoutMkLst>
            <pc:docMk/>
            <pc:sldMasterMk cId="3989181430" sldId="2147483648"/>
            <pc:sldLayoutMk cId="1122807446" sldId="2147483659"/>
          </pc:sldLayoutMkLst>
        </pc:sldLayoutChg>
      </pc:sldMasterChg>
      <pc:sldMasterChg chg="add addSldLayout">
        <pc:chgData name="강 재훈" userId="41754efcb7d29c2e" providerId="LiveId" clId="{C776E702-4F72-4805-BE4C-0CDCA5508FC4}" dt="2023-05-24T01:35:15.519" v="26" actId="26606"/>
        <pc:sldMasterMkLst>
          <pc:docMk/>
          <pc:sldMasterMk cId="4264794202" sldId="2147483712"/>
        </pc:sldMasterMkLst>
        <pc:sldLayoutChg chg="add">
          <pc:chgData name="강 재훈" userId="41754efcb7d29c2e" providerId="LiveId" clId="{C776E702-4F72-4805-BE4C-0CDCA5508FC4}" dt="2023-05-24T01:35:15.519" v="26" actId="26606"/>
          <pc:sldLayoutMkLst>
            <pc:docMk/>
            <pc:sldMasterMk cId="4264794202" sldId="2147483712"/>
            <pc:sldLayoutMk cId="1203434396" sldId="2147483701"/>
          </pc:sldLayoutMkLst>
        </pc:sldLayoutChg>
        <pc:sldLayoutChg chg="add">
          <pc:chgData name="강 재훈" userId="41754efcb7d29c2e" providerId="LiveId" clId="{C776E702-4F72-4805-BE4C-0CDCA5508FC4}" dt="2023-05-24T01:35:15.519" v="26" actId="26606"/>
          <pc:sldLayoutMkLst>
            <pc:docMk/>
            <pc:sldMasterMk cId="4264794202" sldId="2147483712"/>
            <pc:sldLayoutMk cId="2073795175" sldId="2147483702"/>
          </pc:sldLayoutMkLst>
        </pc:sldLayoutChg>
        <pc:sldLayoutChg chg="add">
          <pc:chgData name="강 재훈" userId="41754efcb7d29c2e" providerId="LiveId" clId="{C776E702-4F72-4805-BE4C-0CDCA5508FC4}" dt="2023-05-24T01:35:15.519" v="26" actId="26606"/>
          <pc:sldLayoutMkLst>
            <pc:docMk/>
            <pc:sldMasterMk cId="4264794202" sldId="2147483712"/>
            <pc:sldLayoutMk cId="1824709023" sldId="2147483703"/>
          </pc:sldLayoutMkLst>
        </pc:sldLayoutChg>
        <pc:sldLayoutChg chg="add">
          <pc:chgData name="강 재훈" userId="41754efcb7d29c2e" providerId="LiveId" clId="{C776E702-4F72-4805-BE4C-0CDCA5508FC4}" dt="2023-05-24T01:35:15.519" v="26" actId="26606"/>
          <pc:sldLayoutMkLst>
            <pc:docMk/>
            <pc:sldMasterMk cId="4264794202" sldId="2147483712"/>
            <pc:sldLayoutMk cId="3937505216" sldId="2147483704"/>
          </pc:sldLayoutMkLst>
        </pc:sldLayoutChg>
        <pc:sldLayoutChg chg="add">
          <pc:chgData name="강 재훈" userId="41754efcb7d29c2e" providerId="LiveId" clId="{C776E702-4F72-4805-BE4C-0CDCA5508FC4}" dt="2023-05-24T01:35:15.519" v="26" actId="26606"/>
          <pc:sldLayoutMkLst>
            <pc:docMk/>
            <pc:sldMasterMk cId="4264794202" sldId="2147483712"/>
            <pc:sldLayoutMk cId="169380630" sldId="2147483705"/>
          </pc:sldLayoutMkLst>
        </pc:sldLayoutChg>
        <pc:sldLayoutChg chg="add">
          <pc:chgData name="강 재훈" userId="41754efcb7d29c2e" providerId="LiveId" clId="{C776E702-4F72-4805-BE4C-0CDCA5508FC4}" dt="2023-05-24T01:35:15.519" v="26" actId="26606"/>
          <pc:sldLayoutMkLst>
            <pc:docMk/>
            <pc:sldMasterMk cId="4264794202" sldId="2147483712"/>
            <pc:sldLayoutMk cId="2741270807" sldId="2147483706"/>
          </pc:sldLayoutMkLst>
        </pc:sldLayoutChg>
        <pc:sldLayoutChg chg="add">
          <pc:chgData name="강 재훈" userId="41754efcb7d29c2e" providerId="LiveId" clId="{C776E702-4F72-4805-BE4C-0CDCA5508FC4}" dt="2023-05-24T01:35:15.519" v="26" actId="26606"/>
          <pc:sldLayoutMkLst>
            <pc:docMk/>
            <pc:sldMasterMk cId="4264794202" sldId="2147483712"/>
            <pc:sldLayoutMk cId="1535592635" sldId="2147483707"/>
          </pc:sldLayoutMkLst>
        </pc:sldLayoutChg>
        <pc:sldLayoutChg chg="add">
          <pc:chgData name="강 재훈" userId="41754efcb7d29c2e" providerId="LiveId" clId="{C776E702-4F72-4805-BE4C-0CDCA5508FC4}" dt="2023-05-24T01:35:15.519" v="26" actId="26606"/>
          <pc:sldLayoutMkLst>
            <pc:docMk/>
            <pc:sldMasterMk cId="4264794202" sldId="2147483712"/>
            <pc:sldLayoutMk cId="551413644" sldId="2147483708"/>
          </pc:sldLayoutMkLst>
        </pc:sldLayoutChg>
        <pc:sldLayoutChg chg="add">
          <pc:chgData name="강 재훈" userId="41754efcb7d29c2e" providerId="LiveId" clId="{C776E702-4F72-4805-BE4C-0CDCA5508FC4}" dt="2023-05-24T01:35:15.519" v="26" actId="26606"/>
          <pc:sldLayoutMkLst>
            <pc:docMk/>
            <pc:sldMasterMk cId="4264794202" sldId="2147483712"/>
            <pc:sldLayoutMk cId="4176425631" sldId="2147483709"/>
          </pc:sldLayoutMkLst>
        </pc:sldLayoutChg>
        <pc:sldLayoutChg chg="add">
          <pc:chgData name="강 재훈" userId="41754efcb7d29c2e" providerId="LiveId" clId="{C776E702-4F72-4805-BE4C-0CDCA5508FC4}" dt="2023-05-24T01:35:15.519" v="26" actId="26606"/>
          <pc:sldLayoutMkLst>
            <pc:docMk/>
            <pc:sldMasterMk cId="4264794202" sldId="2147483712"/>
            <pc:sldLayoutMk cId="701833672" sldId="2147483710"/>
          </pc:sldLayoutMkLst>
        </pc:sldLayoutChg>
        <pc:sldLayoutChg chg="add">
          <pc:chgData name="강 재훈" userId="41754efcb7d29c2e" providerId="LiveId" clId="{C776E702-4F72-4805-BE4C-0CDCA5508FC4}" dt="2023-05-24T01:35:15.519" v="26" actId="26606"/>
          <pc:sldLayoutMkLst>
            <pc:docMk/>
            <pc:sldMasterMk cId="4264794202" sldId="2147483712"/>
            <pc:sldLayoutMk cId="3347561438" sldId="2147483711"/>
          </pc:sldLayoutMkLst>
        </pc:sldLayoutChg>
      </pc:sldMasterChg>
    </pc:docChg>
  </pc:docChgLst>
</pc:chgInfo>
</file>

<file path=ppt/comments/modernComment_101_D7C60C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74D5E76-AD20-4CD9-B57F-69C40CA7CA89}" authorId="{4D0A29C1-EC91-DE29-2582-B2AAA3B07118}" created="2023-05-24T01:38:39.077">
    <pc:sldMkLst xmlns:pc="http://schemas.microsoft.com/office/powerpoint/2013/main/command">
      <pc:docMk/>
      <pc:sldMk cId="226255045" sldId="257"/>
    </pc:sldMkLst>
    <p188:txBody>
      <a:bodyPr/>
      <a:lstStyle/>
      <a:p>
        <a:r>
          <a:rPr lang="ko-KR" altLang="en-US"/>
          <a:t>말 그대로 경사를 따라 내려오는것</a:t>
        </a:r>
      </a:p>
    </p188:txBody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08:30:36.0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1,'468'0,"-456"0,0 1,0 1,0 0,0 0,0 1,-1 1,1 0,-1 0,19 12,-14-7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08:30:38.2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1,'4'0,"0"1,-1 0,1 0,0 1,-1-1,8 4,18 6,-5-7,37-1,-41-2,1 0,-1 1,24 6,4 1,0-3,1-1,-1-3,75-5,-18 1,11 2,-91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09:08:33.4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31,'84'-1,"96"3,-89 12,-61-8,54 4,454-8,-258-5,2405 3,-2657-1,0-2,37-8,-35 5,53-4,64 12,56-4,-112-11,-60 7,52-3,494 7,-278 4,51-2,-328 1,0 2,39 8,-38-6,1-1,28 2,212-6,-119-1,-127 2,-1 1,1 1,23 6,-20-4,40 5,292-7,-181-6,119 3,-266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09:08:35.4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0,'584'0,"-551"2,57 10,4 0,396-7,-270-7,-156 2,-2-2,0 4,64 9,-10 2,1-5,136-9,-93-1,517 2,-646 2,0 1,32 7,-29-4,48 3,494-8,-277-3,922 2,-1190-2,-1-1,33-7,-29 4,47-3,496 8,-278 3,-225-1,84-3,-87-11,-53 8,1 1,21-1,333 2,-192 5,694-2,-850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59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0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7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1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2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3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6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3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9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0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9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600" kern="1200" spc="1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200" kern="1200" spc="1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4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1_D7C60C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스크린샷, 다채로움, 예술, 블루이(가) 표시된 사진&#10;&#10;자동 생성된 설명">
            <a:extLst>
              <a:ext uri="{FF2B5EF4-FFF2-40B4-BE49-F238E27FC236}">
                <a16:creationId xmlns:a16="http://schemas.microsoft.com/office/drawing/2014/main" id="{62B28788-5E89-566E-214D-31DCD07D2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60" b="14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4609D6-CDE9-932F-6905-352C62408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ko-KR" sz="4600" b="1" i="0" u="none" strike="noStrike" baseline="0" dirty="0">
                <a:latin typeface="NimbusRomNo9L-Medi"/>
              </a:rPr>
              <a:t>An overview of gradient descent optimization algorithms </a:t>
            </a:r>
            <a:br>
              <a:rPr lang="en-US" altLang="ko-KR" sz="4600" b="1" i="0" u="none" strike="noStrike" baseline="0" dirty="0">
                <a:latin typeface="NimbusRomNo9L-Medi"/>
              </a:rPr>
            </a:br>
            <a:r>
              <a:rPr lang="en-US" altLang="ko-KR" sz="2000" b="1" i="0" u="none" strike="noStrike" baseline="0" dirty="0">
                <a:latin typeface="NimbusRomNo9L-Medi"/>
              </a:rPr>
              <a:t>Sebastian Ruder 2016</a:t>
            </a:r>
            <a:endParaRPr lang="ko-KR" altLang="en-US" sz="46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972B72-152F-38E9-BDFE-67AA497AF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b="1" dirty="0" err="1"/>
              <a:t>데나무</a:t>
            </a:r>
            <a:r>
              <a:rPr lang="ko-KR" altLang="en-US" sz="2400" b="1" dirty="0"/>
              <a:t> 강재훈</a:t>
            </a:r>
          </a:p>
        </p:txBody>
      </p:sp>
    </p:spTree>
    <p:extLst>
      <p:ext uri="{BB962C8B-B14F-4D97-AF65-F5344CB8AC3E}">
        <p14:creationId xmlns:p14="http://schemas.microsoft.com/office/powerpoint/2010/main" val="1892053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129F5-B1A8-6093-834A-68F5E26B3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Nesterov accelerated gradient (NAG)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BF146C-EC61-5587-3957-FC75D6AEE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0910" y="2478024"/>
            <a:ext cx="4262786" cy="3694176"/>
          </a:xfrm>
        </p:spPr>
        <p:txBody>
          <a:bodyPr/>
          <a:lstStyle/>
          <a:p>
            <a:r>
              <a:rPr lang="ko-KR" altLang="en-US" sz="2000" dirty="0"/>
              <a:t>모멘텀은 최적해에 다다랐을 때 관성 때문에 이리저리 움직일 수 있다</a:t>
            </a:r>
            <a:endParaRPr lang="en-US" altLang="ko-KR" sz="2000" dirty="0"/>
          </a:p>
          <a:p>
            <a:r>
              <a:rPr lang="ko-KR" altLang="en-US" sz="2000" dirty="0"/>
              <a:t>그래서 이동 전 모멘텀에 의한 위치를 확인하고 그 위치에서 </a:t>
            </a:r>
            <a:r>
              <a:rPr lang="en-US" altLang="ko-KR" sz="2000" dirty="0"/>
              <a:t>gradient</a:t>
            </a:r>
            <a:r>
              <a:rPr lang="ko-KR" altLang="en-US" sz="2000" dirty="0"/>
              <a:t>방향으로 이동하는 아이디어</a:t>
            </a:r>
            <a:endParaRPr lang="en-US" altLang="ko-KR" sz="2000" dirty="0"/>
          </a:p>
          <a:p>
            <a:r>
              <a:rPr lang="ko-KR" altLang="en-US" sz="2000" dirty="0"/>
              <a:t>목적함수 </a:t>
            </a:r>
            <a:r>
              <a:rPr lang="en-US" altLang="ko-KR" sz="2000" dirty="0"/>
              <a:t>J</a:t>
            </a:r>
            <a:r>
              <a:rPr lang="ko-KR" altLang="en-US" sz="2000" dirty="0"/>
              <a:t>의 인자를 보면 원래의 위치에서 모멘텀에 의한 위치를 계산해주는 것을 볼 수 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A9E7C1-8F60-01E3-B645-8CBE27465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803" y="3519082"/>
            <a:ext cx="4921829" cy="93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A525C-84AC-A3A2-0A0E-F0AD9209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Nesterov accelerated gradient (NAG)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9DAB3-10E5-63CA-4CD0-5FC04740E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428" y="2615184"/>
            <a:ext cx="5587087" cy="3694176"/>
          </a:xfrm>
        </p:spPr>
        <p:txBody>
          <a:bodyPr/>
          <a:lstStyle/>
          <a:p>
            <a:r>
              <a:rPr lang="ko-KR" altLang="en-US" sz="1800" dirty="0"/>
              <a:t>일반적인 모멘텀의 경우 파란색 화살표 </a:t>
            </a:r>
            <a:r>
              <a:rPr lang="ko-KR" altLang="en-US" sz="1800" dirty="0" err="1"/>
              <a:t>처럼</a:t>
            </a:r>
            <a:r>
              <a:rPr lang="ko-KR" altLang="en-US" sz="1800" dirty="0"/>
              <a:t> 현재 </a:t>
            </a:r>
            <a:r>
              <a:rPr lang="ko-KR" altLang="en-US" sz="1800" dirty="0" err="1"/>
              <a:t>그레이디언트</a:t>
            </a:r>
            <a:r>
              <a:rPr lang="ko-KR" altLang="en-US" sz="1800" dirty="0"/>
              <a:t> </a:t>
            </a:r>
            <a:r>
              <a:rPr lang="ko-KR" altLang="en-US" sz="1800" dirty="0" err="1"/>
              <a:t>계산후</a:t>
            </a:r>
            <a:r>
              <a:rPr lang="ko-KR" altLang="en-US" sz="1800" dirty="0"/>
              <a:t> 누적된 값을 계산해서 나아간다 그러나 </a:t>
            </a:r>
            <a:r>
              <a:rPr lang="en-US" altLang="ko-KR" sz="1800" dirty="0"/>
              <a:t>Nesterov </a:t>
            </a:r>
            <a:r>
              <a:rPr lang="ko-KR" altLang="en-US" sz="1800" dirty="0"/>
              <a:t>는 갈색벡터 방향으로 이전에 누적된 빙향으로 이동하고 그 위치에서 </a:t>
            </a:r>
            <a:r>
              <a:rPr lang="ko-KR" altLang="en-US" sz="1800" dirty="0" err="1"/>
              <a:t>그레이디언트를</a:t>
            </a:r>
            <a:r>
              <a:rPr lang="ko-KR" altLang="en-US" sz="1800" dirty="0"/>
              <a:t> 계산해 그 방향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빨간벡터</a:t>
            </a:r>
            <a:r>
              <a:rPr lang="en-US" altLang="ko-KR" sz="1800" dirty="0"/>
              <a:t>)</a:t>
            </a:r>
            <a:r>
              <a:rPr lang="ko-KR" altLang="en-US" sz="1800" dirty="0"/>
              <a:t>를 보정해서 이동한다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F23BE5-DDF9-3487-DF78-3EB5005F1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16" y="3018571"/>
            <a:ext cx="5161252" cy="160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59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EDA1E-970F-2328-1646-F3E9607B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Adagrad</a:t>
            </a:r>
            <a:r>
              <a:rPr lang="en-US" altLang="ko-KR" dirty="0"/>
              <a:t>(Adaptive</a:t>
            </a:r>
            <a:r>
              <a:rPr lang="ko-KR" altLang="en-US" dirty="0"/>
              <a:t> </a:t>
            </a:r>
            <a:r>
              <a:rPr lang="en-US" altLang="ko-KR" dirty="0"/>
              <a:t>Gradient)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6285E-11E7-0556-08BB-FEA7773E3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72" y="2858919"/>
            <a:ext cx="6205623" cy="1891652"/>
          </a:xfrm>
        </p:spPr>
        <p:txBody>
          <a:bodyPr/>
          <a:lstStyle/>
          <a:p>
            <a:r>
              <a:rPr lang="en-US" altLang="ko-KR" sz="1800" dirty="0" err="1"/>
              <a:t>Adagrad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학습률을</a:t>
            </a:r>
            <a:r>
              <a:rPr lang="ko-KR" altLang="en-US" sz="1800" dirty="0"/>
              <a:t> 파라미터마다 맞게 조정하는 아이디어</a:t>
            </a:r>
            <a:endParaRPr lang="en-US" altLang="ko-KR" sz="1800" dirty="0"/>
          </a:p>
          <a:p>
            <a:r>
              <a:rPr lang="ko-KR" altLang="en-US" sz="1800" dirty="0"/>
              <a:t>이전의 파라미터에 대한 </a:t>
            </a:r>
            <a:r>
              <a:rPr lang="ko-KR" altLang="en-US" sz="1800" dirty="0" err="1"/>
              <a:t>그레이디언트를</a:t>
            </a:r>
            <a:r>
              <a:rPr lang="ko-KR" altLang="en-US" sz="1800" dirty="0"/>
              <a:t> 계산해서 그 값이 큰 것은 </a:t>
            </a:r>
            <a:r>
              <a:rPr lang="ko-KR" altLang="en-US" sz="1800" dirty="0" err="1"/>
              <a:t>학습률을</a:t>
            </a:r>
            <a:r>
              <a:rPr lang="ko-KR" altLang="en-US" sz="1800" dirty="0"/>
              <a:t> 줄이고 </a:t>
            </a:r>
            <a:r>
              <a:rPr lang="ko-KR" altLang="en-US" sz="1800" dirty="0" err="1"/>
              <a:t>작은것은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학습률을</a:t>
            </a:r>
            <a:r>
              <a:rPr lang="ko-KR" altLang="en-US" sz="1800" dirty="0"/>
              <a:t>  높인다</a:t>
            </a:r>
            <a:endParaRPr lang="en-US" altLang="ko-KR" sz="18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F323AE-7D8E-5DF3-066F-EEE1E8970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624" y="2196846"/>
            <a:ext cx="4439496" cy="1179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127CFD-F6E3-01D3-E930-6075DA720DED}"/>
              </a:ext>
            </a:extLst>
          </p:cNvPr>
          <p:cNvSpPr txBox="1"/>
          <p:nvPr/>
        </p:nvSpPr>
        <p:spPr>
          <a:xfrm>
            <a:off x="7147034" y="3608530"/>
            <a:ext cx="3037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시간 </a:t>
            </a:r>
            <a:r>
              <a:rPr lang="en-US" altLang="ko-KR" dirty="0"/>
              <a:t>t</a:t>
            </a:r>
            <a:r>
              <a:rPr lang="ko-KR" altLang="en-US" dirty="0"/>
              <a:t>마다 파라미터의 </a:t>
            </a:r>
            <a:r>
              <a:rPr lang="ko-KR" altLang="en-US" dirty="0" err="1"/>
              <a:t>그레이디언트를</a:t>
            </a:r>
            <a:r>
              <a:rPr lang="ko-KR" altLang="en-US" dirty="0"/>
              <a:t> 구하고</a:t>
            </a:r>
            <a:r>
              <a:rPr lang="en-US" altLang="ko-KR" dirty="0"/>
              <a:t>,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0309D0-7964-4148-800A-420A09D79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095" y="4486971"/>
            <a:ext cx="5538554" cy="132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96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74EE8-D095-F4C6-F271-AF28773C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Adagrad</a:t>
            </a:r>
            <a:r>
              <a:rPr lang="en-US" altLang="ko-KR" dirty="0"/>
              <a:t>(Adaptive</a:t>
            </a:r>
            <a:r>
              <a:rPr lang="ko-KR" altLang="en-US" dirty="0"/>
              <a:t> </a:t>
            </a:r>
            <a:r>
              <a:rPr lang="en-US" altLang="ko-KR" dirty="0"/>
              <a:t>Gradient)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30C69-A424-45E3-6FE4-5115DA98A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812" y="2499045"/>
            <a:ext cx="5740119" cy="3694176"/>
          </a:xfrm>
        </p:spPr>
        <p:txBody>
          <a:bodyPr/>
          <a:lstStyle/>
          <a:p>
            <a:r>
              <a:rPr lang="ko-KR" altLang="en-US" sz="1800" dirty="0"/>
              <a:t>과거에 계산된 </a:t>
            </a:r>
            <a:r>
              <a:rPr lang="ko-KR" altLang="en-US" sz="1800" dirty="0" err="1"/>
              <a:t>그레이디언트를</a:t>
            </a:r>
            <a:r>
              <a:rPr lang="ko-KR" altLang="en-US" sz="1800" dirty="0"/>
              <a:t> 기반으로 파라미터를 업데이트</a:t>
            </a:r>
            <a:endParaRPr lang="en-US" altLang="ko-KR" sz="1800" dirty="0"/>
          </a:p>
          <a:p>
            <a:r>
              <a:rPr lang="en-US" altLang="ko-KR" sz="1800" dirty="0" err="1"/>
              <a:t>Gt,ii</a:t>
            </a:r>
            <a:r>
              <a:rPr lang="ko-KR" altLang="en-US" sz="1800" dirty="0"/>
              <a:t>는 누적된 기울기의 </a:t>
            </a:r>
            <a:r>
              <a:rPr lang="ko-KR" altLang="en-US" sz="1800" dirty="0" err="1"/>
              <a:t>제곲값을</a:t>
            </a:r>
            <a:r>
              <a:rPr lang="ko-KR" altLang="en-US" sz="1800" dirty="0"/>
              <a:t> 행렬로 표현</a:t>
            </a:r>
            <a:endParaRPr lang="en-US" altLang="ko-KR" sz="1800" dirty="0"/>
          </a:p>
          <a:p>
            <a:r>
              <a:rPr lang="en-US" altLang="ko-KR" sz="1800" dirty="0" err="1"/>
              <a:t>Adagrad</a:t>
            </a:r>
            <a:r>
              <a:rPr lang="ko-KR" altLang="en-US" sz="1800" dirty="0"/>
              <a:t>는 분모에 기울기가 계속 누적되므로 </a:t>
            </a:r>
            <a:r>
              <a:rPr lang="ko-KR" altLang="en-US" sz="1800" dirty="0" err="1"/>
              <a:t>학습률이</a:t>
            </a:r>
            <a:r>
              <a:rPr lang="ko-KR" altLang="en-US" sz="1800" dirty="0"/>
              <a:t> 줄어들고 무한히 작아지는 단점이 있다 그래서 </a:t>
            </a:r>
            <a:r>
              <a:rPr lang="en-US" altLang="ko-KR" sz="1800" dirty="0" err="1"/>
              <a:t>Adagrad</a:t>
            </a:r>
            <a:r>
              <a:rPr lang="ko-KR" altLang="en-US" sz="1800" dirty="0"/>
              <a:t>는 더 이상의 추가적인 정보를 학습하지 못할 수 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C3D287-50A3-2650-CBB3-DC27C5EBD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4747"/>
            <a:ext cx="5538554" cy="132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91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27944-8038-14F7-492B-33C4EE11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지수 가중 평균</a:t>
            </a:r>
            <a:r>
              <a:rPr lang="en-US" altLang="ko-KR" dirty="0"/>
              <a:t>(</a:t>
            </a:r>
            <a:r>
              <a:rPr lang="en-US" altLang="ko-KR" dirty="0" err="1"/>
              <a:t>Exponetially</a:t>
            </a:r>
            <a:r>
              <a:rPr lang="en-US" altLang="ko-KR" dirty="0"/>
              <a:t> Weighted Averages)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D53B8-A8B0-6EA1-6720-32B1665AF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930" y="2478024"/>
            <a:ext cx="5765765" cy="3694176"/>
          </a:xfrm>
        </p:spPr>
        <p:txBody>
          <a:bodyPr/>
          <a:lstStyle/>
          <a:p>
            <a:r>
              <a:rPr lang="ko-KR" altLang="en-US" dirty="0"/>
              <a:t>데이터의 이동 평균을 구할 때 오래된 데이터가 미치는 영향을 지수적으로 감쇠하도록 하는 방법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B4F6ECF-3736-DBF6-E6AA-E81CE1165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12" y="2478024"/>
            <a:ext cx="4320914" cy="16536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8589B4-8699-F33E-85E0-16D5AFD35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25" y="5208239"/>
            <a:ext cx="5370130" cy="626627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AE81B2-4D59-288F-E413-1079BB42C120}"/>
              </a:ext>
            </a:extLst>
          </p:cNvPr>
          <p:cNvCxnSpPr>
            <a:cxnSpLocks/>
          </p:cNvCxnSpPr>
          <p:nvPr/>
        </p:nvCxnSpPr>
        <p:spPr>
          <a:xfrm>
            <a:off x="2564524" y="3993931"/>
            <a:ext cx="0" cy="113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579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0C4C6-AE47-A506-1DEF-6E3CD62A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RMSprop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D2CD16-B54C-E15B-2C73-83A5B00FD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952" y="2478024"/>
            <a:ext cx="5744743" cy="3694176"/>
          </a:xfrm>
        </p:spPr>
        <p:txBody>
          <a:bodyPr/>
          <a:lstStyle/>
          <a:p>
            <a:r>
              <a:rPr lang="en-US" altLang="ko-KR" sz="1800" dirty="0" err="1"/>
              <a:t>Adagrad</a:t>
            </a:r>
            <a:r>
              <a:rPr lang="ko-KR" altLang="en-US" sz="1800" dirty="0"/>
              <a:t>의 </a:t>
            </a:r>
            <a:r>
              <a:rPr lang="en-US" altLang="ko-KR" sz="1800" dirty="0"/>
              <a:t>G</a:t>
            </a:r>
            <a:r>
              <a:rPr lang="ko-KR" altLang="en-US" sz="1800" dirty="0"/>
              <a:t>값이 무한히 작아져 </a:t>
            </a:r>
            <a:r>
              <a:rPr lang="ko-KR" altLang="en-US" sz="1800" dirty="0" err="1"/>
              <a:t>학습률이</a:t>
            </a:r>
            <a:r>
              <a:rPr lang="ko-KR" altLang="en-US" sz="1800" dirty="0"/>
              <a:t> 거의 사라지는 단점을 해결</a:t>
            </a:r>
            <a:endParaRPr lang="en-US" altLang="ko-KR" sz="1800" dirty="0"/>
          </a:p>
          <a:p>
            <a:r>
              <a:rPr lang="ko-KR" altLang="en-US" sz="1800" dirty="0"/>
              <a:t>이전단계의 </a:t>
            </a:r>
            <a:r>
              <a:rPr lang="ko-KR" altLang="en-US" sz="1800" dirty="0" err="1"/>
              <a:t>그레이디언트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제곱값의</a:t>
            </a:r>
            <a:r>
              <a:rPr lang="ko-KR" altLang="en-US" sz="1800" dirty="0"/>
              <a:t> 가중평균에 </a:t>
            </a:r>
            <a:r>
              <a:rPr lang="en-US" altLang="ko-KR" sz="1800" dirty="0"/>
              <a:t>0.9</a:t>
            </a:r>
            <a:r>
              <a:rPr lang="ko-KR" altLang="en-US" sz="1800" dirty="0"/>
              <a:t>를 가중치를 주고</a:t>
            </a:r>
            <a:r>
              <a:rPr lang="en-US" altLang="ko-KR" sz="1800" dirty="0"/>
              <a:t>, </a:t>
            </a:r>
            <a:r>
              <a:rPr lang="ko-KR" altLang="en-US" sz="1800" dirty="0"/>
              <a:t>현재 단계 </a:t>
            </a:r>
            <a:r>
              <a:rPr lang="ko-KR" altLang="en-US" sz="1800" dirty="0" err="1"/>
              <a:t>그레이디언트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제곱값에</a:t>
            </a:r>
            <a:r>
              <a:rPr lang="ko-KR" altLang="en-US" sz="1800" dirty="0"/>
              <a:t> </a:t>
            </a:r>
            <a:r>
              <a:rPr lang="en-US" altLang="ko-KR" sz="1800" dirty="0"/>
              <a:t>0.1</a:t>
            </a:r>
            <a:r>
              <a:rPr lang="ko-KR" altLang="en-US" sz="1800" dirty="0"/>
              <a:t>의 가중치를 준다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664E75-BE5C-B75A-0633-300377727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29" y="2634531"/>
            <a:ext cx="4152226" cy="15889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93F8C29-7735-C305-4A90-71B16561F206}"/>
                  </a:ext>
                </a:extLst>
              </p14:cNvPr>
              <p14:cNvContentPartPr/>
              <p14:nvPr/>
            </p14:nvContentPartPr>
            <p14:xfrm>
              <a:off x="1923335" y="3226345"/>
              <a:ext cx="223920" cy="1728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93F8C29-7735-C305-4A90-71B16561F2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9695" y="3118705"/>
                <a:ext cx="3315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DE41A46D-6299-3C50-0B0A-A16A0D8AC50E}"/>
                  </a:ext>
                </a:extLst>
              </p14:cNvPr>
              <p14:cNvContentPartPr/>
              <p14:nvPr/>
            </p14:nvContentPartPr>
            <p14:xfrm>
              <a:off x="3541535" y="3184585"/>
              <a:ext cx="293760" cy="2340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DE41A46D-6299-3C50-0B0A-A16A0D8AC50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87895" y="3076945"/>
                <a:ext cx="401400" cy="23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161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2F8E8D-5FFA-3695-6F82-E8AA96CEA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ko-KR" sz="3200"/>
              <a:t>Adam (Adaptive Moment Estimation)</a:t>
            </a:r>
            <a:endParaRPr lang="ko-KR" altLang="en-US" sz="320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1816B-2565-5B2B-472B-5BFF8B506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altLang="ko-KR" sz="1800" dirty="0"/>
              <a:t>RMSprop</a:t>
            </a:r>
            <a:r>
              <a:rPr lang="ko-KR" altLang="en-US" sz="1800" dirty="0"/>
              <a:t>과 </a:t>
            </a:r>
            <a:r>
              <a:rPr lang="en-US" altLang="ko-KR" sz="1800" dirty="0"/>
              <a:t>Momentum</a:t>
            </a:r>
            <a:r>
              <a:rPr lang="ko-KR" altLang="en-US" sz="1800" dirty="0"/>
              <a:t>개념을 합침</a:t>
            </a:r>
            <a:endParaRPr lang="en-US" altLang="ko-KR" sz="1800" dirty="0"/>
          </a:p>
          <a:p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2267C4-B35B-9DE4-E22D-218324F27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95" y="2688650"/>
            <a:ext cx="9834046" cy="34910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48E953E-CA09-AE86-3C2E-D1A65CC30554}"/>
                  </a:ext>
                </a:extLst>
              </p14:cNvPr>
              <p14:cNvContentPartPr/>
              <p14:nvPr/>
            </p14:nvContentPartPr>
            <p14:xfrm>
              <a:off x="1775847" y="3425425"/>
              <a:ext cx="2742480" cy="2340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48E953E-CA09-AE86-3C2E-D1A65CC305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2207" y="3317425"/>
                <a:ext cx="28501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B70EBEB1-D1E8-E34A-6DBE-6490A51F962F}"/>
                  </a:ext>
                </a:extLst>
              </p14:cNvPr>
              <p14:cNvContentPartPr/>
              <p14:nvPr/>
            </p14:nvContentPartPr>
            <p14:xfrm>
              <a:off x="6757887" y="3342265"/>
              <a:ext cx="3036600" cy="3240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B70EBEB1-D1E8-E34A-6DBE-6490A51F96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04247" y="3234265"/>
                <a:ext cx="3144240" cy="24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9069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3F654-A776-8563-2574-3EB0BDC5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Visualization of algorithms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19B09-AD19-4029-A56F-7279486D2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optimizer3">
            <a:extLst>
              <a:ext uri="{FF2B5EF4-FFF2-40B4-BE49-F238E27FC236}">
                <a16:creationId xmlns:a16="http://schemas.microsoft.com/office/drawing/2014/main" id="{E7361573-A625-2D08-6289-0C672048C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2" y="1728216"/>
            <a:ext cx="5905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optimizer1">
            <a:extLst>
              <a:ext uri="{FF2B5EF4-FFF2-40B4-BE49-F238E27FC236}">
                <a16:creationId xmlns:a16="http://schemas.microsoft.com/office/drawing/2014/main" id="{23D4A991-0FDE-E36C-F47E-513D8760A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500" y="1972702"/>
            <a:ext cx="5029201" cy="389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250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66D61-9449-8DFD-EFB4-292A99BC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Which optimizer to use?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52277-2299-436A-D44B-64E25FD0E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데이터가 </a:t>
            </a:r>
            <a:r>
              <a:rPr lang="en-US" altLang="ko-KR" dirty="0"/>
              <a:t>sparse</a:t>
            </a:r>
            <a:r>
              <a:rPr lang="ko-KR" altLang="en-US" dirty="0"/>
              <a:t>한 경우 </a:t>
            </a:r>
            <a:r>
              <a:rPr lang="en-US" altLang="ko-KR" dirty="0"/>
              <a:t>adaptive learning rate method</a:t>
            </a:r>
            <a:r>
              <a:rPr lang="ko-KR" altLang="en-US" dirty="0"/>
              <a:t>를 사용하는 것이 효과적</a:t>
            </a:r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en-US" altLang="ko-KR" dirty="0" err="1"/>
              <a:t>adam</a:t>
            </a:r>
            <a:r>
              <a:rPr lang="en-US" altLang="ko-KR" dirty="0"/>
              <a:t> optimizer</a:t>
            </a:r>
            <a:r>
              <a:rPr lang="ko-KR" altLang="en-US" dirty="0"/>
              <a:t>가 좋은 성능이고 흥미롭게도 많은 논문에서는 </a:t>
            </a:r>
            <a:r>
              <a:rPr lang="en-US" altLang="ko-KR" dirty="0"/>
              <a:t>vanilla SGD</a:t>
            </a:r>
            <a:r>
              <a:rPr lang="ko-KR" altLang="en-US" dirty="0"/>
              <a:t>를 사용한다고 한다</a:t>
            </a:r>
          </a:p>
        </p:txBody>
      </p:sp>
    </p:spTree>
    <p:extLst>
      <p:ext uri="{BB962C8B-B14F-4D97-AF65-F5344CB8AC3E}">
        <p14:creationId xmlns:p14="http://schemas.microsoft.com/office/powerpoint/2010/main" val="2742549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5B400-E5A8-4FAB-F0C5-55AA7E82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</a:t>
            </a:r>
            <a:r>
              <a:rPr lang="ko-KR" altLang="en-US" dirty="0"/>
              <a:t> </a:t>
            </a:r>
            <a:r>
              <a:rPr lang="en-US" altLang="ko-KR" dirty="0"/>
              <a:t>strategies for optimizing SGD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5CD85-BE60-AE4A-B5E0-D626F0B9C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375" y="2036590"/>
            <a:ext cx="10168128" cy="3694176"/>
          </a:xfrm>
        </p:spPr>
        <p:txBody>
          <a:bodyPr/>
          <a:lstStyle/>
          <a:p>
            <a:r>
              <a:rPr lang="en-US" altLang="ko-KR" b="1" dirty="0"/>
              <a:t>Shuffling and Curriculum Learning</a:t>
            </a:r>
          </a:p>
          <a:p>
            <a:pPr marL="0" indent="0">
              <a:buNone/>
            </a:pPr>
            <a:r>
              <a:rPr lang="en-US" altLang="ko-KR" sz="1800" dirty="0"/>
              <a:t> Shuffling: </a:t>
            </a:r>
            <a:r>
              <a:rPr lang="ko-KR" altLang="en-US" sz="1800" dirty="0"/>
              <a:t>최적화 알고리즘에 편향을 막기 위해 학습데이터를 섞어서 사용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Curriculum Learning: </a:t>
            </a:r>
            <a:r>
              <a:rPr lang="ko-KR" altLang="en-US" sz="1800" dirty="0"/>
              <a:t>어려운 문제의 경우 </a:t>
            </a:r>
            <a:r>
              <a:rPr lang="ko-KR" altLang="en-US" sz="1800" dirty="0" err="1"/>
              <a:t>의미있는</a:t>
            </a:r>
            <a:r>
              <a:rPr lang="ko-KR" altLang="en-US" sz="1800" dirty="0"/>
              <a:t> 순서로 제공 하는 것이 좋을 수 있다</a:t>
            </a:r>
            <a:endParaRPr lang="en-US" altLang="ko-KR" b="1" dirty="0"/>
          </a:p>
          <a:p>
            <a:r>
              <a:rPr lang="en-US" altLang="ko-KR" b="1" dirty="0"/>
              <a:t>Batch normalization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sz="1800" dirty="0"/>
              <a:t>학습을 용이하게 하기 위해 </a:t>
            </a:r>
            <a:r>
              <a:rPr lang="en-US" altLang="ko-KR" sz="1800" dirty="0"/>
              <a:t>parameter</a:t>
            </a:r>
            <a:r>
              <a:rPr lang="ko-KR" altLang="en-US" sz="1800" dirty="0"/>
              <a:t>의 초기 값을 </a:t>
            </a:r>
            <a:r>
              <a:rPr lang="ko-KR" altLang="en-US" sz="1800" dirty="0" err="1"/>
              <a:t>정규화함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학습이 진행되고 심화됨에 따라 학습속도가 느려지고 변동 사항이 증폭된다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이를 해결하기 위해 모든 미니 배치에 대해 정규화를 다시 설정함</a:t>
            </a:r>
          </a:p>
        </p:txBody>
      </p:sp>
    </p:spTree>
    <p:extLst>
      <p:ext uri="{BB962C8B-B14F-4D97-AF65-F5344CB8AC3E}">
        <p14:creationId xmlns:p14="http://schemas.microsoft.com/office/powerpoint/2010/main" val="113297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CEA4CB-3D1F-F178-780C-BAFFE38D9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dirty="0"/>
              <a:t>Gradient descent?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35C377-7EED-8E44-6E32-0E49052A0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72" y="2584558"/>
            <a:ext cx="5596128" cy="32063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AA8D41-7BE2-447D-CFC0-5C3C2D0E1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302" y="2665037"/>
            <a:ext cx="5596128" cy="304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504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E0135-0AD0-5D6E-B0B1-798FDD695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</a:t>
            </a:r>
            <a:r>
              <a:rPr lang="ko-KR" altLang="en-US" dirty="0"/>
              <a:t> </a:t>
            </a:r>
            <a:r>
              <a:rPr lang="en-US" altLang="ko-KR" dirty="0"/>
              <a:t>strategies for optimizing SGD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29267-86A9-827F-BB86-901A0F42B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Early stopping</a:t>
            </a:r>
          </a:p>
          <a:p>
            <a:pPr marL="0" indent="0">
              <a:buNone/>
            </a:pPr>
            <a:r>
              <a:rPr lang="ko-KR" altLang="en-US" sz="1800" dirty="0"/>
              <a:t>훈련 중 오류가 충분히 개선되지 않을 경우 중단</a:t>
            </a:r>
          </a:p>
          <a:p>
            <a:pPr marL="0" indent="0">
              <a:buNone/>
            </a:pPr>
            <a:r>
              <a:rPr lang="ko-KR" altLang="en-US" sz="1800" dirty="0" err="1"/>
              <a:t>제프리</a:t>
            </a:r>
            <a:r>
              <a:rPr lang="ko-KR" altLang="en-US" sz="1800" dirty="0"/>
              <a:t> 힌튼</a:t>
            </a:r>
            <a:r>
              <a:rPr lang="en-US" altLang="ko-KR" sz="1800" dirty="0"/>
              <a:t>: early stopping</a:t>
            </a:r>
            <a:r>
              <a:rPr lang="ko-KR" altLang="en-US" sz="1800" dirty="0"/>
              <a:t>은 공짜 점심과 같다</a:t>
            </a:r>
            <a:endParaRPr lang="en-US" altLang="ko-KR" sz="1800" dirty="0"/>
          </a:p>
          <a:p>
            <a:r>
              <a:rPr lang="en-US" altLang="ko-KR" b="1" dirty="0"/>
              <a:t>Gradient</a:t>
            </a:r>
            <a:r>
              <a:rPr lang="ko-KR" altLang="en-US" b="1" dirty="0"/>
              <a:t> </a:t>
            </a:r>
            <a:r>
              <a:rPr lang="en-US" altLang="ko-KR" b="1" dirty="0"/>
              <a:t>noise</a:t>
            </a:r>
          </a:p>
          <a:p>
            <a:pPr marL="0" indent="0">
              <a:buNone/>
            </a:pPr>
            <a:r>
              <a:rPr lang="ko-KR" altLang="en-US" sz="1800" dirty="0" err="1"/>
              <a:t>가우시안</a:t>
            </a:r>
            <a:r>
              <a:rPr lang="en-US" altLang="ko-KR" sz="1800" dirty="0"/>
              <a:t> </a:t>
            </a:r>
            <a:r>
              <a:rPr lang="ko-KR" altLang="en-US" sz="1800" dirty="0"/>
              <a:t>분포를 따르는 노이즈를 가중치에 추가하면 깊고 복잡한 네트워크를 훈련하는데 도움을 준다</a:t>
            </a:r>
          </a:p>
          <a:p>
            <a:pPr marL="0" indent="0">
              <a:buNone/>
            </a:pPr>
            <a:r>
              <a:rPr lang="ko-KR" altLang="en-US" sz="1800" dirty="0"/>
              <a:t>노이즈로 인해 최적해를 찾는 기회가 더 많아진다고 한</a:t>
            </a:r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123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211280-9C88-4807-CB49-284FA5D0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dirty="0"/>
              <a:t>Gradient descent?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A65E843-3777-B5FA-AC1D-8D3F2CC7C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478" y="1929448"/>
            <a:ext cx="7586131" cy="40965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B5069B-8471-130D-A296-40E2FD4FA0AF}"/>
              </a:ext>
            </a:extLst>
          </p:cNvPr>
          <p:cNvSpPr txBox="1"/>
          <p:nvPr/>
        </p:nvSpPr>
        <p:spPr>
          <a:xfrm>
            <a:off x="8481848" y="2564524"/>
            <a:ext cx="243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경사하강법은</a:t>
            </a:r>
            <a:r>
              <a:rPr lang="ko-KR" altLang="en-US" dirty="0"/>
              <a:t> 목적함수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ko-KR" altLang="en-US" dirty="0" err="1"/>
              <a:t>최적화하는것으로</a:t>
            </a:r>
            <a:r>
              <a:rPr lang="ko-KR" altLang="en-US" dirty="0"/>
              <a:t> 목적함수의 도함수 기울기와 반대로 </a:t>
            </a:r>
            <a:r>
              <a:rPr lang="ko-KR" altLang="en-US" dirty="0" err="1"/>
              <a:t>세타를</a:t>
            </a:r>
            <a:r>
              <a:rPr lang="ko-KR" altLang="en-US" dirty="0"/>
              <a:t> 움직인다</a:t>
            </a:r>
            <a:r>
              <a:rPr lang="en-US" altLang="ko-KR" dirty="0"/>
              <a:t>. learning rate η</a:t>
            </a:r>
            <a:r>
              <a:rPr lang="ko-KR" altLang="en-US" dirty="0"/>
              <a:t>는 </a:t>
            </a:r>
            <a:r>
              <a:rPr lang="en-US" altLang="ko-KR" dirty="0"/>
              <a:t>minimum</a:t>
            </a:r>
            <a:r>
              <a:rPr lang="ko-KR" altLang="en-US" dirty="0"/>
              <a:t>에 도달하기 위한 </a:t>
            </a:r>
            <a:r>
              <a:rPr lang="en-US" altLang="ko-KR" dirty="0"/>
              <a:t>step size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01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F5F8E-BCAB-CE10-A0EA-5F76AAA0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Batch gradient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9D953-B0B2-AB8F-35A4-66AB94372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775" y="2302502"/>
            <a:ext cx="5726666" cy="3446658"/>
          </a:xfrm>
        </p:spPr>
        <p:txBody>
          <a:bodyPr/>
          <a:lstStyle/>
          <a:p>
            <a:r>
              <a:rPr lang="ko-KR" altLang="en-US" sz="2000" dirty="0"/>
              <a:t>전체 데이터세트를 하나의 배치로 대해서 파라미터 </a:t>
            </a:r>
            <a:r>
              <a:rPr lang="ko-KR" altLang="en-US" sz="2000" dirty="0" err="1"/>
              <a:t>세타에</a:t>
            </a:r>
            <a:r>
              <a:rPr lang="ko-KR" altLang="en-US" sz="2000" dirty="0"/>
              <a:t> 대해 </a:t>
            </a:r>
            <a:r>
              <a:rPr lang="ko-KR" altLang="en-US" sz="2000" dirty="0" err="1"/>
              <a:t>그레이디언트를</a:t>
            </a:r>
            <a:r>
              <a:rPr lang="ko-KR" altLang="en-US" sz="2000" dirty="0"/>
              <a:t> 계산한다</a:t>
            </a:r>
            <a:endParaRPr lang="en-US" altLang="ko-KR" sz="2000" dirty="0"/>
          </a:p>
          <a:p>
            <a:r>
              <a:rPr lang="ko-KR" altLang="en-US" sz="2000" dirty="0"/>
              <a:t>업데이트를 한 번 할 때마다 전체 데이터 세트에 대한 </a:t>
            </a:r>
            <a:r>
              <a:rPr lang="ko-KR" altLang="en-US" sz="2000" dirty="0" err="1"/>
              <a:t>그레이디언트를</a:t>
            </a:r>
            <a:r>
              <a:rPr lang="ko-KR" altLang="en-US" sz="2000" dirty="0"/>
              <a:t> 계산하므로 속도가 느리다</a:t>
            </a:r>
            <a:endParaRPr lang="en-US" altLang="ko-KR" sz="2000" dirty="0"/>
          </a:p>
          <a:p>
            <a:r>
              <a:rPr lang="ko-KR" altLang="en-US" sz="2000" dirty="0"/>
              <a:t>온라인 모델로 활용할 수 없다</a:t>
            </a:r>
            <a:r>
              <a:rPr lang="en-US" altLang="ko-KR" sz="2000" dirty="0"/>
              <a:t>(</a:t>
            </a:r>
            <a:r>
              <a:rPr lang="ko-KR" altLang="en-US" sz="2000" dirty="0"/>
              <a:t>학습 시 새로운 데이터가 추가되는 경우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1B96B6-2B14-E2D5-F8D5-BE4A7C9F5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59" y="3032339"/>
            <a:ext cx="5202677" cy="103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1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2CBF4-2D19-A85A-E4FF-B5EFCD90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Stochastic gradient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62F1B-28EC-95F4-39C8-3E943C27A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882" y="2478024"/>
            <a:ext cx="4798813" cy="3694176"/>
          </a:xfrm>
        </p:spPr>
        <p:txBody>
          <a:bodyPr/>
          <a:lstStyle/>
          <a:p>
            <a:r>
              <a:rPr lang="en-US" altLang="ko-KR" sz="2000" dirty="0"/>
              <a:t>Batch </a:t>
            </a:r>
            <a:r>
              <a:rPr lang="ko-KR" altLang="en-US" sz="2000" dirty="0"/>
              <a:t>경사 하강법과 다르게 한번에 한 데이터 샘플에 대해서만 업데이트</a:t>
            </a:r>
            <a:endParaRPr lang="en-US" altLang="ko-KR" sz="2000" dirty="0"/>
          </a:p>
          <a:p>
            <a:r>
              <a:rPr lang="ko-KR" altLang="en-US" sz="2000" dirty="0"/>
              <a:t>빈번한 업데이트가 있어 분산</a:t>
            </a:r>
            <a:r>
              <a:rPr lang="en-US" altLang="ko-KR" sz="2000" dirty="0"/>
              <a:t>(</a:t>
            </a:r>
            <a:r>
              <a:rPr lang="ko-KR" altLang="en-US" sz="2000" dirty="0"/>
              <a:t>변동</a:t>
            </a:r>
            <a:r>
              <a:rPr lang="en-US" altLang="ko-KR" sz="2000" dirty="0"/>
              <a:t>)</a:t>
            </a:r>
            <a:r>
              <a:rPr lang="ko-KR" altLang="en-US" sz="2000" dirty="0"/>
              <a:t>이 심하다</a:t>
            </a:r>
            <a:endParaRPr lang="en-US" altLang="ko-KR" sz="2000" dirty="0"/>
          </a:p>
          <a:p>
            <a:r>
              <a:rPr lang="ko-KR" altLang="en-US" sz="2000" dirty="0"/>
              <a:t>랜덤하게 데이터를 뽑아 사용하기 때문에 확률적이다</a:t>
            </a:r>
            <a:endParaRPr lang="en-US" altLang="ko-KR" sz="2000" dirty="0"/>
          </a:p>
          <a:p>
            <a:r>
              <a:rPr lang="en-US" altLang="ko-KR" sz="2000" dirty="0"/>
              <a:t>Local minima</a:t>
            </a:r>
            <a:r>
              <a:rPr lang="ko-KR" altLang="en-US" sz="2000" dirty="0"/>
              <a:t>에 빠지지 않고 </a:t>
            </a:r>
            <a:r>
              <a:rPr lang="en-US" altLang="ko-KR" sz="2000" dirty="0"/>
              <a:t>Global minima</a:t>
            </a:r>
            <a:r>
              <a:rPr lang="ko-KR" altLang="en-US" sz="2000" dirty="0"/>
              <a:t>에 갈 가능성이 크다</a:t>
            </a:r>
            <a:endParaRPr lang="en-US" altLang="ko-KR" sz="2000" dirty="0"/>
          </a:p>
          <a:p>
            <a:r>
              <a:rPr lang="ko-KR" altLang="en-US" sz="2000" dirty="0" err="1"/>
              <a:t>계산량이</a:t>
            </a:r>
            <a:r>
              <a:rPr lang="ko-KR" altLang="en-US" sz="2000" dirty="0"/>
              <a:t> 적어서 학습속도가 빠름</a:t>
            </a:r>
            <a:endParaRPr lang="en-US" altLang="ko-KR" sz="2000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EE0CB0-8A7F-A939-FC32-D4FBAE088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87" y="2414229"/>
            <a:ext cx="5187532" cy="8820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4FA8857-3A1C-05DF-641A-57FD3B6D2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19" y="3790866"/>
            <a:ext cx="3044156" cy="20716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AB06AB5-532C-64EC-37CC-3DBA7F323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256" y="3707860"/>
            <a:ext cx="2724992" cy="215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2686C-0ECA-A4D5-3EB5-368F254A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Mini-batch gradient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355BC5-36C6-55A6-48C6-45CFE68B3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1954" y="2246797"/>
            <a:ext cx="7156073" cy="1925810"/>
          </a:xfrm>
        </p:spPr>
        <p:txBody>
          <a:bodyPr/>
          <a:lstStyle/>
          <a:p>
            <a:r>
              <a:rPr lang="en-US" altLang="ko-KR" sz="2000" dirty="0"/>
              <a:t>BGD, SGD </a:t>
            </a:r>
            <a:r>
              <a:rPr lang="ko-KR" altLang="en-US" sz="2000" dirty="0"/>
              <a:t>장점을 합침</a:t>
            </a:r>
            <a:endParaRPr lang="en-US" altLang="ko-KR" sz="2000" dirty="0"/>
          </a:p>
          <a:p>
            <a:r>
              <a:rPr lang="en-US" altLang="ko-KR" sz="2000" dirty="0"/>
              <a:t>N</a:t>
            </a:r>
            <a:r>
              <a:rPr lang="ko-KR" altLang="en-US" sz="2000" dirty="0"/>
              <a:t>개의 데이터를 미니배치로 처리한다</a:t>
            </a:r>
            <a:r>
              <a:rPr lang="en-US" altLang="ko-KR" sz="2000" dirty="0"/>
              <a:t>(</a:t>
            </a:r>
            <a:r>
              <a:rPr lang="ko-KR" altLang="en-US" sz="2000" dirty="0"/>
              <a:t>일반적으로 미니배치 사이즈는 </a:t>
            </a:r>
            <a:r>
              <a:rPr lang="en-US" altLang="ko-KR" sz="2000" dirty="0"/>
              <a:t>50~256)</a:t>
            </a:r>
          </a:p>
          <a:p>
            <a:r>
              <a:rPr lang="ko-KR" altLang="en-US" sz="2000" dirty="0"/>
              <a:t>신경망을 훈련 </a:t>
            </a:r>
            <a:r>
              <a:rPr lang="ko-KR" altLang="en-US" sz="2000" dirty="0" err="1"/>
              <a:t>시킬때</a:t>
            </a:r>
            <a:r>
              <a:rPr lang="ko-KR" altLang="en-US" sz="2000" dirty="0"/>
              <a:t> 자주 사용됨</a:t>
            </a:r>
            <a:endParaRPr lang="en-US" altLang="ko-KR" sz="2000" dirty="0"/>
          </a:p>
          <a:p>
            <a:r>
              <a:rPr lang="ko-KR" altLang="en-US" sz="2000" dirty="0"/>
              <a:t>미니배치</a:t>
            </a:r>
            <a:r>
              <a:rPr lang="en-US" altLang="ko-KR" sz="2000" dirty="0"/>
              <a:t>, SGD</a:t>
            </a:r>
            <a:r>
              <a:rPr lang="ko-KR" altLang="en-US" sz="2000" dirty="0"/>
              <a:t>용어를 같이 쓰기도 한다</a:t>
            </a:r>
            <a:endParaRPr lang="en-US" altLang="ko-KR" sz="2000" dirty="0"/>
          </a:p>
          <a:p>
            <a:r>
              <a:rPr lang="ko-KR" altLang="en-US" sz="2000" dirty="0"/>
              <a:t>파라미터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세타</a:t>
            </a:r>
            <a:r>
              <a:rPr lang="en-US" altLang="ko-KR" sz="2000" dirty="0"/>
              <a:t>)</a:t>
            </a:r>
            <a:r>
              <a:rPr lang="ko-KR" altLang="en-US" sz="2000" dirty="0"/>
              <a:t>의 업데이트 변동성을 줄여 </a:t>
            </a:r>
            <a:r>
              <a:rPr lang="en-US" altLang="ko-KR" sz="2000" dirty="0"/>
              <a:t>SGD</a:t>
            </a:r>
            <a:r>
              <a:rPr lang="ko-KR" altLang="en-US" sz="2000" dirty="0"/>
              <a:t>에 비해 안정적으로 최적해에 수렴 할 수 있다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F2D1B8-F742-2829-2CD8-DB00C615D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39" y="2525111"/>
            <a:ext cx="4950733" cy="681141"/>
          </a:xfrm>
          <a:prstGeom prst="rect">
            <a:avLst/>
          </a:prstGeom>
        </p:spPr>
      </p:pic>
      <p:pic>
        <p:nvPicPr>
          <p:cNvPr id="3074" name="Picture 2" descr="딥러닝 용어정리, MGD(Mini-batch gradient descent), SGD(stochastic gradient  descent)의 차이">
            <a:extLst>
              <a:ext uri="{FF2B5EF4-FFF2-40B4-BE49-F238E27FC236}">
                <a16:creationId xmlns:a16="http://schemas.microsoft.com/office/drawing/2014/main" id="{3C417B51-389C-F508-08F7-753C4B72F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16" y="3672471"/>
            <a:ext cx="4388028" cy="140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75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90FFA8-9A80-5535-FEFE-12AF3429A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ko-KR" dirty="0"/>
              <a:t>Batch?</a:t>
            </a:r>
            <a:endParaRPr lang="ko-KR" altLang="en-US" dirty="0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이론] 8.MNIST : 네이버 블로그">
            <a:extLst>
              <a:ext uri="{FF2B5EF4-FFF2-40B4-BE49-F238E27FC236}">
                <a16:creationId xmlns:a16="http://schemas.microsoft.com/office/drawing/2014/main" id="{39EF545B-A375-3260-9388-6E0FF32C1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8" b="2"/>
          <a:stretch/>
        </p:blipFill>
        <p:spPr bwMode="auto">
          <a:xfrm>
            <a:off x="361767" y="2499015"/>
            <a:ext cx="6141382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223A33-67CC-39E1-B67D-3B4BFA046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endParaRPr lang="en-US" altLang="ko-KR" sz="1700" b="0" i="0">
              <a:effectLst/>
              <a:latin typeface="IropkeBatang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700">
                <a:latin typeface="IropkeBatang"/>
              </a:rPr>
              <a:t>MNIST </a:t>
            </a:r>
            <a:r>
              <a:rPr lang="ko-KR" altLang="en-US" sz="1700">
                <a:latin typeface="IropkeBatang"/>
              </a:rPr>
              <a:t>데이터 세트를 예시로</a:t>
            </a:r>
            <a:r>
              <a:rPr lang="en-US" altLang="ko-KR" sz="1700">
                <a:latin typeface="IropkeBatang"/>
              </a:rPr>
              <a:t>..</a:t>
            </a:r>
            <a:r>
              <a:rPr lang="ko-KR" altLang="en-US" sz="1700">
                <a:latin typeface="IropkeBatang"/>
              </a:rPr>
              <a:t>이미지 하나는 </a:t>
            </a:r>
            <a:r>
              <a:rPr lang="en-US" altLang="ko-KR" sz="1700">
                <a:latin typeface="IropkeBatang"/>
              </a:rPr>
              <a:t>28 X 28 = 784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700" b="0" i="0">
                <a:effectLst/>
                <a:latin typeface="IropkeBatang"/>
              </a:rPr>
              <a:t> (1, 784) → (784, 100) → (100, 50) → (50, 10) → (10, 1)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700" b="0" i="0">
                <a:effectLst/>
                <a:latin typeface="IropkeBatang"/>
              </a:rPr>
              <a:t>배치를 </a:t>
            </a:r>
            <a:r>
              <a:rPr lang="en-US" altLang="ko-KR" sz="1700" b="0" i="0">
                <a:effectLst/>
                <a:latin typeface="IropkeBatang"/>
              </a:rPr>
              <a:t>100</a:t>
            </a:r>
            <a:r>
              <a:rPr lang="ko-KR" altLang="en-US" sz="1700" b="0" i="0">
                <a:effectLst/>
                <a:latin typeface="IropkeBatang"/>
              </a:rPr>
              <a:t>으로 잡으면 아래와 같이 한 번에 처리 할 수 있다</a:t>
            </a:r>
            <a:endParaRPr lang="en-US" altLang="ko-KR" sz="1700" b="0" i="0">
              <a:effectLst/>
              <a:latin typeface="IropkeBatang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700" b="0" i="0">
                <a:effectLst/>
                <a:latin typeface="IropkeBatang"/>
              </a:rPr>
              <a:t> (100, 784) → (784, 100) → (100, 50) → (50, 10) → (10, 100)</a:t>
            </a:r>
            <a:endParaRPr lang="ko-KR" altLang="en-US" sz="1700"/>
          </a:p>
        </p:txBody>
      </p:sp>
    </p:spTree>
    <p:extLst>
      <p:ext uri="{BB962C8B-B14F-4D97-AF65-F5344CB8AC3E}">
        <p14:creationId xmlns:p14="http://schemas.microsoft.com/office/powerpoint/2010/main" val="1127805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1317E-C097-EEA3-487A-B5CA7497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Momentum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EA2175-22C6-C76B-8189-41C6A423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552" y="2096918"/>
            <a:ext cx="3611144" cy="3694176"/>
          </a:xfrm>
        </p:spPr>
        <p:txBody>
          <a:bodyPr/>
          <a:lstStyle/>
          <a:p>
            <a:r>
              <a:rPr lang="en-US" altLang="ko-KR" sz="2400" dirty="0"/>
              <a:t>SGD</a:t>
            </a:r>
            <a:r>
              <a:rPr lang="ko-KR" altLang="en-US" sz="2400" dirty="0"/>
              <a:t>는 경사면에 수직이 되는 방향으로 진동하는 단점이 있다</a:t>
            </a:r>
            <a:endParaRPr lang="en-US" altLang="ko-KR" sz="2400" dirty="0"/>
          </a:p>
          <a:p>
            <a:r>
              <a:rPr lang="ko-KR" altLang="en-US" sz="2400" dirty="0"/>
              <a:t>모멘텀</a:t>
            </a:r>
            <a:r>
              <a:rPr lang="en-US" altLang="ko-KR" sz="2400" dirty="0"/>
              <a:t>(</a:t>
            </a:r>
            <a:r>
              <a:rPr lang="ko-KR" altLang="en-US" sz="2400" dirty="0"/>
              <a:t>관성</a:t>
            </a:r>
            <a:r>
              <a:rPr lang="en-US" altLang="ko-KR" sz="2400" dirty="0"/>
              <a:t>)</a:t>
            </a:r>
            <a:r>
              <a:rPr lang="ko-KR" altLang="en-US" sz="2400" dirty="0"/>
              <a:t>을 이용해 더 빠르게 최적해를 찾아간다</a:t>
            </a:r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42867D-1054-28A9-D0ED-256DA538A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00" y="3197182"/>
            <a:ext cx="5311600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6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3AC05432-25FE-EB7C-42E7-AF22120D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Momentum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6D84E-3553-6C97-12DB-F3681FE8C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9572" y="2478024"/>
            <a:ext cx="5114124" cy="3694176"/>
          </a:xfrm>
        </p:spPr>
        <p:txBody>
          <a:bodyPr/>
          <a:lstStyle/>
          <a:p>
            <a:r>
              <a:rPr lang="ko-KR" altLang="en-US" sz="2000" dirty="0"/>
              <a:t>과거의 속도</a:t>
            </a:r>
            <a:r>
              <a:rPr lang="en-US" altLang="ko-KR" sz="2000" dirty="0"/>
              <a:t>v</a:t>
            </a:r>
            <a:r>
              <a:rPr lang="ko-KR" altLang="en-US" sz="2000" dirty="0"/>
              <a:t>를 활용해 파라미터를 업데이트 한다 </a:t>
            </a:r>
            <a:endParaRPr lang="en-US" altLang="ko-KR" sz="2000" dirty="0"/>
          </a:p>
          <a:p>
            <a:r>
              <a:rPr lang="en-US" altLang="ko-KR" sz="2000" dirty="0"/>
              <a:t>γ</a:t>
            </a:r>
            <a:r>
              <a:rPr lang="ko-KR" altLang="en-US" sz="2000" dirty="0"/>
              <a:t>는 일반적으로 </a:t>
            </a:r>
            <a:r>
              <a:rPr lang="en-US" altLang="ko-KR" sz="2000" dirty="0"/>
              <a:t>0.9</a:t>
            </a:r>
            <a:r>
              <a:rPr lang="ko-KR" altLang="en-US" sz="2000" dirty="0"/>
              <a:t>로 둔다</a:t>
            </a:r>
            <a:endParaRPr lang="en-US" altLang="ko-KR" sz="2000" dirty="0"/>
          </a:p>
          <a:p>
            <a:r>
              <a:rPr lang="ko-KR" altLang="en-US" sz="2000" dirty="0"/>
              <a:t>공을 경사면에서 굴릴 때 점점 빨라지는 것 </a:t>
            </a:r>
            <a:r>
              <a:rPr lang="ko-KR" altLang="en-US" sz="2000" dirty="0" err="1"/>
              <a:t>처럼</a:t>
            </a:r>
            <a:r>
              <a:rPr lang="ko-KR" altLang="en-US" sz="2000" dirty="0"/>
              <a:t> </a:t>
            </a:r>
            <a:r>
              <a:rPr lang="en-US" altLang="ko-KR" sz="2000" dirty="0" err="1"/>
              <a:t>vt</a:t>
            </a:r>
            <a:r>
              <a:rPr lang="ko-KR" altLang="en-US" sz="2000" dirty="0"/>
              <a:t>가 증가하여 </a:t>
            </a:r>
            <a:r>
              <a:rPr lang="en-US" altLang="ko-KR" sz="2000" dirty="0"/>
              <a:t>gradient</a:t>
            </a:r>
            <a:r>
              <a:rPr lang="ko-KR" altLang="en-US" sz="2000" dirty="0"/>
              <a:t>가 가리키는 방향보다 관성이 가리키는 방향이 더 커지게 된다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13CCD8-5A2C-147A-90B0-F93FBA909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29" y="2800823"/>
            <a:ext cx="5606476" cy="168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3029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0F3F1"/>
      </a:lt2>
      <a:accent1>
        <a:srgbClr val="E22DC8"/>
      </a:accent1>
      <a:accent2>
        <a:srgbClr val="A01CD1"/>
      </a:accent2>
      <a:accent3>
        <a:srgbClr val="672DE2"/>
      </a:accent3>
      <a:accent4>
        <a:srgbClr val="2F40D5"/>
      </a:accent4>
      <a:accent5>
        <a:srgbClr val="2D8BE2"/>
      </a:accent5>
      <a:accent6>
        <a:srgbClr val="1ABDC8"/>
      </a:accent6>
      <a:hlink>
        <a:srgbClr val="3F6CBF"/>
      </a:hlink>
      <a:folHlink>
        <a:srgbClr val="7F7F7F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685</Words>
  <Application>Microsoft Office PowerPoint</Application>
  <PresentationFormat>와이드스크린</PresentationFormat>
  <Paragraphs>75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IropkeBatang</vt:lpstr>
      <vt:lpstr>Microsoft GothicNeo</vt:lpstr>
      <vt:lpstr>NimbusRomNo9L-Medi</vt:lpstr>
      <vt:lpstr>Arial</vt:lpstr>
      <vt:lpstr>Avenir Next LT Pro</vt:lpstr>
      <vt:lpstr>Calibri</vt:lpstr>
      <vt:lpstr>AccentBoxVTI</vt:lpstr>
      <vt:lpstr>An overview of gradient descent optimization algorithms  Sebastian Ruder 2016</vt:lpstr>
      <vt:lpstr>Gradient descent?</vt:lpstr>
      <vt:lpstr>Gradient descent?</vt:lpstr>
      <vt:lpstr>Batch gradient descent</vt:lpstr>
      <vt:lpstr>Stochastic gradient descent</vt:lpstr>
      <vt:lpstr>Mini-batch gradient descent</vt:lpstr>
      <vt:lpstr>Batch?</vt:lpstr>
      <vt:lpstr>Momentum</vt:lpstr>
      <vt:lpstr>Momentum</vt:lpstr>
      <vt:lpstr>Nesterov accelerated gradient (NAG)</vt:lpstr>
      <vt:lpstr>Nesterov accelerated gradient (NAG)</vt:lpstr>
      <vt:lpstr>Adagrad(Adaptive Gradient)</vt:lpstr>
      <vt:lpstr>Adagrad(Adaptive Gradient)</vt:lpstr>
      <vt:lpstr>지수 가중 평균(Exponetially Weighted Averages)</vt:lpstr>
      <vt:lpstr>RMSprop</vt:lpstr>
      <vt:lpstr>Adam (Adaptive Moment Estimation)</vt:lpstr>
      <vt:lpstr>Visualization of algorithms</vt:lpstr>
      <vt:lpstr>Which optimizer to use?</vt:lpstr>
      <vt:lpstr>Additional strategies for optimizing SGD</vt:lpstr>
      <vt:lpstr>Additional strategies for optimizing SGD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gradient descent optimization algorithms  Sebastian Ruder 2016</dc:title>
  <dc:creator>강 재훈</dc:creator>
  <cp:lastModifiedBy>강 재훈</cp:lastModifiedBy>
  <cp:revision>1</cp:revision>
  <dcterms:created xsi:type="dcterms:W3CDTF">2023-05-24T01:32:10Z</dcterms:created>
  <dcterms:modified xsi:type="dcterms:W3CDTF">2023-05-24T10:46:18Z</dcterms:modified>
</cp:coreProperties>
</file>