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BE56-150B-F441-A743-ABBEB53E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B1729-9DEF-494F-869A-38541F44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D5DB-8814-6C41-AF85-54CE36AF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50EF-C5AF-2B4C-BFC9-BC1B52A2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FE61-CE59-B14A-8F20-5E6507CD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7A2-D752-694C-95EE-5BB57F5C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7D54-6990-FA4D-851B-9865D3AD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C873-F2E0-394E-9A0A-AE9681D7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48EB-328B-0B48-8835-0B48EC2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35A5-764F-4F41-9CA5-888D6272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A9A8C-21ED-484E-8D46-D30D0B847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1208D-F40A-4142-9104-6B4EFA6E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2937-9FB1-D245-84DE-9ADA971C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8263-ED87-5747-A266-85615A9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FBE-3A4A-104D-A2C9-DAAB24E8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4157-613F-4247-B468-06FF949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062E-7041-8F4B-9ED1-50660405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534A-62DB-FC4F-9F89-24F38D53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4D5E-8524-9B4A-9B50-DBC1C53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C75A-BD4B-CE45-AD2E-5C4946B8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4CF-C9C7-B449-A40A-32D9A817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04BB-5EA3-2A4A-9BEB-8234129B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FFE2-5B25-8145-A89A-42B0AD98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329E-CE89-1548-A760-3EEE4852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1D96-3CAB-D44D-B44C-9C4E16A0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7ABB-4F8B-5A43-8ABE-B2583A1B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8E4A-9135-9A46-9E98-90EFADEE8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CD1C-4772-854D-BC1D-CE1D0A8D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C59B-3087-C745-91D9-B5B97F2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36E1B-20C6-4E4A-8FD8-FEC1BA05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6E908-CB3D-F447-898F-A392CE42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DD7A-D1BB-6747-BAE7-9A5E62AD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44B1-41A9-0C4E-8526-151EC46D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5B9-EADD-5B45-BFD6-C8163E02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3FD97-2BE4-0545-A18C-EEC55FA49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BB4FC-819A-6E45-9AEC-19913B6D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08498-CBF6-BD4C-B959-3E96EA66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673CB-DBC5-E548-952E-71417668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4F40F-E7AD-074D-A2C9-57FEDC80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023B-A2D7-994C-9BBC-E1B30D5D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79382-474C-2C43-A5A1-9F300DF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8FDDD-2C26-764C-B3FD-ACFAE4B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9A4B-D127-0C4E-B5C9-73FFF702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31A22-F1EC-1E4A-AFDA-CBA136A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BF2F8-7994-AC4E-ACC9-7DFED54D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C9770-8049-B045-92D1-8E76CC8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39B4-C097-8A4B-921F-457A75D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2786-7B97-6345-9111-C98E3A94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20CC-B5EB-EE4E-AB2A-1A1398ED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B1005-9385-2B42-9C06-C216C976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81F67-EEA0-F643-B4BB-F43D5BAC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DB03-515C-CD4B-8751-A4D084FF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CF7B-8AC4-BD49-BDBB-1C395AD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2542C-0A02-C942-8E14-52E2093FB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6B947-34F6-3742-8072-0969B316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EF774-D423-5548-8A03-DA42F9FD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CCD6-F4B1-D144-B2E8-4E22A47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A070-FCBD-F647-AA36-5C7A7B23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FFE57-BC35-BB4B-AA0D-1426781A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FA82-BFF9-2D4D-8E98-C403020E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857-2AA9-C142-8D4D-5019AB6F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0345-C187-894D-9D76-20CD7740FD7E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E7BA-F88A-1F4B-80C2-B03DCE17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459D-22CF-C64E-9759-12F14FCA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D802-C90D-AF47-BEC3-98FC9D3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62B6F-066F-5343-9D35-7EA607AC3757}"/>
              </a:ext>
            </a:extLst>
          </p:cNvPr>
          <p:cNvSpPr/>
          <p:nvPr/>
        </p:nvSpPr>
        <p:spPr>
          <a:xfrm>
            <a:off x="193202" y="689025"/>
            <a:ext cx="11998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lm</a:t>
            </a:r>
            <a:r>
              <a:rPr lang="en-US" sz="2800" dirty="0">
                <a:latin typeface="Courier" pitchFamily="2" charset="0"/>
              </a:rPr>
              <a:t>(formula = mpg ~ </a:t>
            </a:r>
            <a:r>
              <a:rPr lang="en-US" sz="2800" dirty="0" err="1">
                <a:latin typeface="Courier" pitchFamily="2" charset="0"/>
              </a:rPr>
              <a:t>ln_disp</a:t>
            </a:r>
            <a:r>
              <a:rPr lang="en-US" sz="2800" dirty="0">
                <a:latin typeface="Courier" pitchFamily="2" charset="0"/>
              </a:rPr>
              <a:t> + </a:t>
            </a:r>
            <a:r>
              <a:rPr lang="en-US" sz="2800" dirty="0" err="1">
                <a:latin typeface="Courier" pitchFamily="2" charset="0"/>
              </a:rPr>
              <a:t>ln_hp</a:t>
            </a:r>
            <a:r>
              <a:rPr lang="en-US" sz="2800" dirty="0">
                <a:latin typeface="Courier" pitchFamily="2" charset="0"/>
              </a:rPr>
              <a:t> + </a:t>
            </a:r>
            <a:r>
              <a:rPr lang="en-US" sz="2800" dirty="0" err="1">
                <a:latin typeface="Courier" pitchFamily="2" charset="0"/>
              </a:rPr>
              <a:t>wt</a:t>
            </a:r>
            <a:r>
              <a:rPr lang="en-US" sz="2800" dirty="0">
                <a:latin typeface="Courier" pitchFamily="2" charset="0"/>
              </a:rPr>
              <a:t> + </a:t>
            </a:r>
            <a:r>
              <a:rPr lang="en-US" sz="2800" dirty="0" err="1">
                <a:latin typeface="Courier" pitchFamily="2" charset="0"/>
              </a:rPr>
              <a:t>nominal_gear</a:t>
            </a:r>
            <a:r>
              <a:rPr lang="en-US" sz="28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8EB54-3651-1C44-B61E-68BACC5E1B6B}"/>
              </a:ext>
            </a:extLst>
          </p:cNvPr>
          <p:cNvSpPr txBox="1"/>
          <p:nvPr/>
        </p:nvSpPr>
        <p:spPr>
          <a:xfrm>
            <a:off x="769399" y="2054267"/>
            <a:ext cx="4366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Displacement: 200</a:t>
            </a:r>
          </a:p>
          <a:p>
            <a:r>
              <a:rPr lang="en-US" sz="4000" dirty="0"/>
              <a:t>Horsepower: 150</a:t>
            </a:r>
          </a:p>
          <a:p>
            <a:r>
              <a:rPr lang="en-US" sz="4000" dirty="0"/>
              <a:t>Weight: 3.5</a:t>
            </a:r>
          </a:p>
          <a:p>
            <a:r>
              <a:rPr lang="en-US" sz="4000" dirty="0"/>
              <a:t>Gears: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38065-BCDB-6D4E-8113-1518CE5083EB}"/>
              </a:ext>
            </a:extLst>
          </p:cNvPr>
          <p:cNvSpPr txBox="1"/>
          <p:nvPr/>
        </p:nvSpPr>
        <p:spPr>
          <a:xfrm>
            <a:off x="5977466" y="2054266"/>
            <a:ext cx="591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ourier" pitchFamily="2" charset="0"/>
              </a:rPr>
              <a:t>ln_disp</a:t>
            </a:r>
            <a:r>
              <a:rPr lang="en-US" sz="4000" dirty="0">
                <a:latin typeface="Courier" pitchFamily="2" charset="0"/>
              </a:rPr>
              <a:t> = log(200)</a:t>
            </a:r>
          </a:p>
          <a:p>
            <a:r>
              <a:rPr lang="en-US" sz="4000" dirty="0" err="1">
                <a:latin typeface="Courier" pitchFamily="2" charset="0"/>
              </a:rPr>
              <a:t>ln_hp</a:t>
            </a:r>
            <a:r>
              <a:rPr lang="en-US" sz="4000" dirty="0">
                <a:latin typeface="Courier" pitchFamily="2" charset="0"/>
              </a:rPr>
              <a:t> = log(150)</a:t>
            </a:r>
          </a:p>
          <a:p>
            <a:r>
              <a:rPr lang="en-US" sz="4000" dirty="0" err="1">
                <a:latin typeface="Courier" pitchFamily="2" charset="0"/>
              </a:rPr>
              <a:t>wt</a:t>
            </a:r>
            <a:r>
              <a:rPr lang="en-US" sz="4000" dirty="0">
                <a:latin typeface="Courier" pitchFamily="2" charset="0"/>
              </a:rPr>
              <a:t> = 3.5</a:t>
            </a:r>
          </a:p>
          <a:p>
            <a:r>
              <a:rPr lang="en-US" sz="4000" dirty="0" err="1">
                <a:latin typeface="Courier" pitchFamily="2" charset="0"/>
              </a:rPr>
              <a:t>nominal_gear</a:t>
            </a:r>
            <a:r>
              <a:rPr lang="en-US" sz="4000" dirty="0">
                <a:latin typeface="Courier" pitchFamily="2" charset="0"/>
              </a:rPr>
              <a:t> = “4”</a:t>
            </a:r>
          </a:p>
        </p:txBody>
      </p:sp>
    </p:spTree>
    <p:extLst>
      <p:ext uri="{BB962C8B-B14F-4D97-AF65-F5344CB8AC3E}">
        <p14:creationId xmlns:p14="http://schemas.microsoft.com/office/powerpoint/2010/main" val="3840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62B6F-066F-5343-9D35-7EA607AC3757}"/>
              </a:ext>
            </a:extLst>
          </p:cNvPr>
          <p:cNvSpPr/>
          <p:nvPr/>
        </p:nvSpPr>
        <p:spPr>
          <a:xfrm>
            <a:off x="1911289" y="773692"/>
            <a:ext cx="8132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lm</a:t>
            </a:r>
            <a:r>
              <a:rPr lang="en-US" sz="2800" dirty="0">
                <a:latin typeface="Courier" pitchFamily="2" charset="0"/>
              </a:rPr>
              <a:t>(formula = </a:t>
            </a:r>
            <a:r>
              <a:rPr lang="en-US" sz="2800" dirty="0" err="1">
                <a:latin typeface="Courier" pitchFamily="2" charset="0"/>
              </a:rPr>
              <a:t>ln_Gestation</a:t>
            </a:r>
            <a:r>
              <a:rPr lang="en-US" sz="2800" dirty="0">
                <a:latin typeface="Courier" pitchFamily="2" charset="0"/>
              </a:rPr>
              <a:t> ~ </a:t>
            </a:r>
            <a:r>
              <a:rPr lang="en-US" sz="2800" dirty="0" err="1">
                <a:latin typeface="Courier" pitchFamily="2" charset="0"/>
              </a:rPr>
              <a:t>Birthwgt</a:t>
            </a:r>
            <a:r>
              <a:rPr lang="en-US" sz="28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8EB54-3651-1C44-B61E-68BACC5E1B6B}"/>
              </a:ext>
            </a:extLst>
          </p:cNvPr>
          <p:cNvSpPr txBox="1"/>
          <p:nvPr/>
        </p:nvSpPr>
        <p:spPr>
          <a:xfrm>
            <a:off x="769399" y="2054267"/>
            <a:ext cx="436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Birth Weight: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38065-BCDB-6D4E-8113-1518CE5083EB}"/>
              </a:ext>
            </a:extLst>
          </p:cNvPr>
          <p:cNvSpPr txBox="1"/>
          <p:nvPr/>
        </p:nvSpPr>
        <p:spPr>
          <a:xfrm>
            <a:off x="5977466" y="2054266"/>
            <a:ext cx="59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ourier" pitchFamily="2" charset="0"/>
              </a:rPr>
              <a:t>Birthwgt</a:t>
            </a:r>
            <a:r>
              <a:rPr lang="en-US" sz="4000" dirty="0">
                <a:latin typeface="Courier" pitchFamily="2" charset="0"/>
              </a:rPr>
              <a:t> = 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8866B-326B-AC4E-8112-80BFCA11AB4E}"/>
              </a:ext>
            </a:extLst>
          </p:cNvPr>
          <p:cNvSpPr/>
          <p:nvPr/>
        </p:nvSpPr>
        <p:spPr>
          <a:xfrm>
            <a:off x="2895314" y="3533812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ln_Gestation</a:t>
            </a:r>
            <a:r>
              <a:rPr lang="en-US" sz="2800" dirty="0">
                <a:latin typeface="Courier" pitchFamily="2" charset="0"/>
              </a:rPr>
              <a:t> = 5.747278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15568-7D57-EA4A-9C48-017214C8CDED}"/>
              </a:ext>
            </a:extLst>
          </p:cNvPr>
          <p:cNvSpPr txBox="1"/>
          <p:nvPr/>
        </p:nvSpPr>
        <p:spPr>
          <a:xfrm>
            <a:off x="3445946" y="4828691"/>
            <a:ext cx="402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Gestation = e</a:t>
            </a:r>
            <a:r>
              <a:rPr lang="en-US" sz="4000" baseline="30000" dirty="0"/>
              <a:t>5.64278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000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62B6F-066F-5343-9D35-7EA607AC3757}"/>
              </a:ext>
            </a:extLst>
          </p:cNvPr>
          <p:cNvSpPr/>
          <p:nvPr/>
        </p:nvSpPr>
        <p:spPr>
          <a:xfrm>
            <a:off x="1911289" y="773692"/>
            <a:ext cx="8132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lm</a:t>
            </a:r>
            <a:r>
              <a:rPr lang="en-US" sz="2800" dirty="0">
                <a:latin typeface="Courier" pitchFamily="2" charset="0"/>
              </a:rPr>
              <a:t>(formula = </a:t>
            </a:r>
            <a:r>
              <a:rPr lang="en-US" sz="2800" dirty="0" err="1">
                <a:latin typeface="Courier" pitchFamily="2" charset="0"/>
              </a:rPr>
              <a:t>ln_Gestation</a:t>
            </a:r>
            <a:r>
              <a:rPr lang="en-US" sz="2800" dirty="0">
                <a:latin typeface="Courier" pitchFamily="2" charset="0"/>
              </a:rPr>
              <a:t> ~ </a:t>
            </a:r>
            <a:r>
              <a:rPr lang="en-US" sz="2800" dirty="0" err="1">
                <a:latin typeface="Courier" pitchFamily="2" charset="0"/>
              </a:rPr>
              <a:t>Birthwgt</a:t>
            </a:r>
            <a:r>
              <a:rPr lang="en-US" sz="28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8EB54-3651-1C44-B61E-68BACC5E1B6B}"/>
              </a:ext>
            </a:extLst>
          </p:cNvPr>
          <p:cNvSpPr txBox="1"/>
          <p:nvPr/>
        </p:nvSpPr>
        <p:spPr>
          <a:xfrm>
            <a:off x="769399" y="2054267"/>
            <a:ext cx="436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Birth Weight: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38065-BCDB-6D4E-8113-1518CE5083EB}"/>
              </a:ext>
            </a:extLst>
          </p:cNvPr>
          <p:cNvSpPr txBox="1"/>
          <p:nvPr/>
        </p:nvSpPr>
        <p:spPr>
          <a:xfrm>
            <a:off x="5977466" y="2054266"/>
            <a:ext cx="59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ourier" pitchFamily="2" charset="0"/>
              </a:rPr>
              <a:t>Birthwgt</a:t>
            </a:r>
            <a:r>
              <a:rPr lang="en-US" sz="4000" dirty="0">
                <a:latin typeface="Courier" pitchFamily="2" charset="0"/>
              </a:rPr>
              <a:t> = 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8866B-326B-AC4E-8112-80BFCA11AB4E}"/>
              </a:ext>
            </a:extLst>
          </p:cNvPr>
          <p:cNvSpPr/>
          <p:nvPr/>
        </p:nvSpPr>
        <p:spPr>
          <a:xfrm>
            <a:off x="2233492" y="3533811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5.234582 &lt; </a:t>
            </a:r>
            <a:r>
              <a:rPr lang="en-US" sz="2800" dirty="0" err="1">
                <a:latin typeface="Courier" pitchFamily="2" charset="0"/>
              </a:rPr>
              <a:t>ln_Gestation</a:t>
            </a:r>
            <a:r>
              <a:rPr lang="en-US" sz="2800" dirty="0">
                <a:latin typeface="Courier" pitchFamily="2" charset="0"/>
              </a:rPr>
              <a:t> &lt; 6.259974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15568-7D57-EA4A-9C48-017214C8CDED}"/>
              </a:ext>
            </a:extLst>
          </p:cNvPr>
          <p:cNvSpPr txBox="1"/>
          <p:nvPr/>
        </p:nvSpPr>
        <p:spPr>
          <a:xfrm>
            <a:off x="2679165" y="4828689"/>
            <a:ext cx="65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</a:t>
            </a:r>
            <a:r>
              <a:rPr lang="en-US" sz="4000" baseline="30000" dirty="0"/>
              <a:t>5.234582</a:t>
            </a:r>
            <a:r>
              <a:rPr lang="en-US" sz="4000" dirty="0"/>
              <a:t> &lt; Gestation &lt; e</a:t>
            </a:r>
            <a:r>
              <a:rPr lang="en-US" sz="4000" baseline="30000" dirty="0"/>
              <a:t>6.259974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27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Fraboni</dc:creator>
  <cp:lastModifiedBy>Michael Fraboni</cp:lastModifiedBy>
  <cp:revision>3</cp:revision>
  <dcterms:created xsi:type="dcterms:W3CDTF">2019-10-14T11:09:51Z</dcterms:created>
  <dcterms:modified xsi:type="dcterms:W3CDTF">2019-10-14T11:46:11Z</dcterms:modified>
</cp:coreProperties>
</file>