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3B99A8-E62E-4385-B8FF-AF4085D34065}">
          <p14:sldIdLst>
            <p14:sldId id="256"/>
            <p14:sldId id="257"/>
            <p14:sldId id="259"/>
            <p14:sldId id="258"/>
            <p14:sldId id="260"/>
            <p14:sldId id="261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D4C7E0-D927-4361-AD8F-154992627EF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AE5EB5F-1171-4428-800A-33D0F7D2AADF}">
      <dgm:prSet/>
      <dgm:spPr/>
      <dgm:t>
        <a:bodyPr/>
        <a:lstStyle/>
        <a:p>
          <a:r>
            <a:rPr lang="en-US" dirty="0"/>
            <a:t>2D platformer with 3 levels</a:t>
          </a:r>
        </a:p>
      </dgm:t>
    </dgm:pt>
    <dgm:pt modelId="{728C1296-274F-4372-8867-982FFA1F2867}" type="parTrans" cxnId="{83765BD0-B0DC-47EB-93CE-73BA3BACD8AB}">
      <dgm:prSet/>
      <dgm:spPr/>
      <dgm:t>
        <a:bodyPr/>
        <a:lstStyle/>
        <a:p>
          <a:endParaRPr lang="en-US"/>
        </a:p>
      </dgm:t>
    </dgm:pt>
    <dgm:pt modelId="{292BB016-99BB-4484-B2D2-45FA7BC1DF92}" type="sibTrans" cxnId="{83765BD0-B0DC-47EB-93CE-73BA3BACD8AB}">
      <dgm:prSet/>
      <dgm:spPr/>
      <dgm:t>
        <a:bodyPr/>
        <a:lstStyle/>
        <a:p>
          <a:endParaRPr lang="en-US"/>
        </a:p>
      </dgm:t>
    </dgm:pt>
    <dgm:pt modelId="{04BC9AE3-8A36-4AA7-A5E5-77D6B3AAE697}">
      <dgm:prSet/>
      <dgm:spPr/>
      <dgm:t>
        <a:bodyPr/>
        <a:lstStyle/>
        <a:p>
          <a:r>
            <a:rPr lang="en-US" dirty="0"/>
            <a:t>baby evolving by item collection</a:t>
          </a:r>
        </a:p>
      </dgm:t>
    </dgm:pt>
    <dgm:pt modelId="{67513661-08C1-4EF2-9D74-D5815D341552}" type="parTrans" cxnId="{5ACA4A5E-08BE-4428-9AB5-1E74FC33C7E0}">
      <dgm:prSet/>
      <dgm:spPr/>
      <dgm:t>
        <a:bodyPr/>
        <a:lstStyle/>
        <a:p>
          <a:endParaRPr lang="en-US"/>
        </a:p>
      </dgm:t>
    </dgm:pt>
    <dgm:pt modelId="{225F0496-1B36-41BF-A743-ECCD8260AB21}" type="sibTrans" cxnId="{5ACA4A5E-08BE-4428-9AB5-1E74FC33C7E0}">
      <dgm:prSet/>
      <dgm:spPr/>
      <dgm:t>
        <a:bodyPr/>
        <a:lstStyle/>
        <a:p>
          <a:endParaRPr lang="en-US"/>
        </a:p>
      </dgm:t>
    </dgm:pt>
    <dgm:pt modelId="{D4C6EE8C-CE68-4539-8903-45ED5342A0B2}">
      <dgm:prSet/>
      <dgm:spPr/>
      <dgm:t>
        <a:bodyPr/>
        <a:lstStyle/>
        <a:p>
          <a:r>
            <a:rPr lang="en-US"/>
            <a:t>interesting lore</a:t>
          </a:r>
        </a:p>
      </dgm:t>
    </dgm:pt>
    <dgm:pt modelId="{E3DEF732-A1E8-4203-A622-309817AAD9E5}" type="parTrans" cxnId="{3451DBF7-A470-414F-A685-80A00B450E49}">
      <dgm:prSet/>
      <dgm:spPr/>
      <dgm:t>
        <a:bodyPr/>
        <a:lstStyle/>
        <a:p>
          <a:endParaRPr lang="en-US"/>
        </a:p>
      </dgm:t>
    </dgm:pt>
    <dgm:pt modelId="{F87C8020-213F-4626-B144-CE4A8A9177F0}" type="sibTrans" cxnId="{3451DBF7-A470-414F-A685-80A00B450E49}">
      <dgm:prSet/>
      <dgm:spPr/>
      <dgm:t>
        <a:bodyPr/>
        <a:lstStyle/>
        <a:p>
          <a:endParaRPr lang="en-US"/>
        </a:p>
      </dgm:t>
    </dgm:pt>
    <dgm:pt modelId="{68281ED2-9315-4263-8FCA-875CDF7AD7A5}" type="pres">
      <dgm:prSet presAssocID="{B7D4C7E0-D927-4361-AD8F-154992627EFC}" presName="linear" presStyleCnt="0">
        <dgm:presLayoutVars>
          <dgm:animLvl val="lvl"/>
          <dgm:resizeHandles val="exact"/>
        </dgm:presLayoutVars>
      </dgm:prSet>
      <dgm:spPr/>
    </dgm:pt>
    <dgm:pt modelId="{56E41463-5AAA-47A5-8DF5-840CBCC1E64A}" type="pres">
      <dgm:prSet presAssocID="{4AE5EB5F-1171-4428-800A-33D0F7D2AADF}" presName="parentText" presStyleLbl="node1" presStyleIdx="0" presStyleCnt="3" custLinFactY="-27287" custLinFactNeighborX="-985" custLinFactNeighborY="-100000">
        <dgm:presLayoutVars>
          <dgm:chMax val="0"/>
          <dgm:bulletEnabled val="1"/>
        </dgm:presLayoutVars>
      </dgm:prSet>
      <dgm:spPr/>
    </dgm:pt>
    <dgm:pt modelId="{998D1F6B-B8E7-4E45-B96D-B14AB75779DB}" type="pres">
      <dgm:prSet presAssocID="{292BB016-99BB-4484-B2D2-45FA7BC1DF92}" presName="spacer" presStyleCnt="0"/>
      <dgm:spPr/>
    </dgm:pt>
    <dgm:pt modelId="{BD1614AC-638B-4F6D-81C7-3ED4972F487C}" type="pres">
      <dgm:prSet presAssocID="{04BC9AE3-8A36-4AA7-A5E5-77D6B3AAE69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8DB99A5-D9CF-40C1-B6E1-FBD8FA8754BA}" type="pres">
      <dgm:prSet presAssocID="{225F0496-1B36-41BF-A743-ECCD8260AB21}" presName="spacer" presStyleCnt="0"/>
      <dgm:spPr/>
    </dgm:pt>
    <dgm:pt modelId="{E51631E0-9C2A-411E-B33F-6900A5A48785}" type="pres">
      <dgm:prSet presAssocID="{D4C6EE8C-CE68-4539-8903-45ED5342A0B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ACA4A5E-08BE-4428-9AB5-1E74FC33C7E0}" srcId="{B7D4C7E0-D927-4361-AD8F-154992627EFC}" destId="{04BC9AE3-8A36-4AA7-A5E5-77D6B3AAE697}" srcOrd="1" destOrd="0" parTransId="{67513661-08C1-4EF2-9D74-D5815D341552}" sibTransId="{225F0496-1B36-41BF-A743-ECCD8260AB21}"/>
    <dgm:cxn modelId="{5EE7B58B-ECE9-4A89-878F-CA7E71E88758}" type="presOf" srcId="{04BC9AE3-8A36-4AA7-A5E5-77D6B3AAE697}" destId="{BD1614AC-638B-4F6D-81C7-3ED4972F487C}" srcOrd="0" destOrd="0" presId="urn:microsoft.com/office/officeart/2005/8/layout/vList2"/>
    <dgm:cxn modelId="{3D4F0490-4802-4616-B706-3F012FF39186}" type="presOf" srcId="{4AE5EB5F-1171-4428-800A-33D0F7D2AADF}" destId="{56E41463-5AAA-47A5-8DF5-840CBCC1E64A}" srcOrd="0" destOrd="0" presId="urn:microsoft.com/office/officeart/2005/8/layout/vList2"/>
    <dgm:cxn modelId="{EEA760B0-5313-4C63-9CF2-9664F3B02EF3}" type="presOf" srcId="{B7D4C7E0-D927-4361-AD8F-154992627EFC}" destId="{68281ED2-9315-4263-8FCA-875CDF7AD7A5}" srcOrd="0" destOrd="0" presId="urn:microsoft.com/office/officeart/2005/8/layout/vList2"/>
    <dgm:cxn modelId="{83765BD0-B0DC-47EB-93CE-73BA3BACD8AB}" srcId="{B7D4C7E0-D927-4361-AD8F-154992627EFC}" destId="{4AE5EB5F-1171-4428-800A-33D0F7D2AADF}" srcOrd="0" destOrd="0" parTransId="{728C1296-274F-4372-8867-982FFA1F2867}" sibTransId="{292BB016-99BB-4484-B2D2-45FA7BC1DF92}"/>
    <dgm:cxn modelId="{6DBEC4F4-6A26-4F7E-89C7-8526FEC251AC}" type="presOf" srcId="{D4C6EE8C-CE68-4539-8903-45ED5342A0B2}" destId="{E51631E0-9C2A-411E-B33F-6900A5A48785}" srcOrd="0" destOrd="0" presId="urn:microsoft.com/office/officeart/2005/8/layout/vList2"/>
    <dgm:cxn modelId="{3451DBF7-A470-414F-A685-80A00B450E49}" srcId="{B7D4C7E0-D927-4361-AD8F-154992627EFC}" destId="{D4C6EE8C-CE68-4539-8903-45ED5342A0B2}" srcOrd="2" destOrd="0" parTransId="{E3DEF732-A1E8-4203-A622-309817AAD9E5}" sibTransId="{F87C8020-213F-4626-B144-CE4A8A9177F0}"/>
    <dgm:cxn modelId="{D3EE8E19-CC49-4BAF-8658-1ED1B32EACB9}" type="presParOf" srcId="{68281ED2-9315-4263-8FCA-875CDF7AD7A5}" destId="{56E41463-5AAA-47A5-8DF5-840CBCC1E64A}" srcOrd="0" destOrd="0" presId="urn:microsoft.com/office/officeart/2005/8/layout/vList2"/>
    <dgm:cxn modelId="{7CF3F5AA-53C9-4AE2-9380-6DE00FB839DA}" type="presParOf" srcId="{68281ED2-9315-4263-8FCA-875CDF7AD7A5}" destId="{998D1F6B-B8E7-4E45-B96D-B14AB75779DB}" srcOrd="1" destOrd="0" presId="urn:microsoft.com/office/officeart/2005/8/layout/vList2"/>
    <dgm:cxn modelId="{983AA856-DBE6-4460-ADCB-7A8A8F659FF1}" type="presParOf" srcId="{68281ED2-9315-4263-8FCA-875CDF7AD7A5}" destId="{BD1614AC-638B-4F6D-81C7-3ED4972F487C}" srcOrd="2" destOrd="0" presId="urn:microsoft.com/office/officeart/2005/8/layout/vList2"/>
    <dgm:cxn modelId="{F8B831FF-BE05-432A-AC08-0AE6A045FD76}" type="presParOf" srcId="{68281ED2-9315-4263-8FCA-875CDF7AD7A5}" destId="{88DB99A5-D9CF-40C1-B6E1-FBD8FA8754BA}" srcOrd="3" destOrd="0" presId="urn:microsoft.com/office/officeart/2005/8/layout/vList2"/>
    <dgm:cxn modelId="{5FF4C315-66C7-4212-8960-4DC3596ED6CE}" type="presParOf" srcId="{68281ED2-9315-4263-8FCA-875CDF7AD7A5}" destId="{E51631E0-9C2A-411E-B33F-6900A5A4878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E41463-5AAA-47A5-8DF5-840CBCC1E64A}">
      <dsp:nvSpPr>
        <dsp:cNvPr id="0" name=""/>
        <dsp:cNvSpPr/>
      </dsp:nvSpPr>
      <dsp:spPr>
        <a:xfrm>
          <a:off x="0" y="0"/>
          <a:ext cx="10753725" cy="1151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2D platformer with 3 levels</a:t>
          </a:r>
        </a:p>
      </dsp:txBody>
      <dsp:txXfrm>
        <a:off x="56201" y="56201"/>
        <a:ext cx="10641323" cy="1038877"/>
      </dsp:txXfrm>
    </dsp:sp>
    <dsp:sp modelId="{BD1614AC-638B-4F6D-81C7-3ED4972F487C}">
      <dsp:nvSpPr>
        <dsp:cNvPr id="0" name=""/>
        <dsp:cNvSpPr/>
      </dsp:nvSpPr>
      <dsp:spPr>
        <a:xfrm>
          <a:off x="0" y="1307452"/>
          <a:ext cx="10753725" cy="1151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baby evolving by item collection</a:t>
          </a:r>
        </a:p>
      </dsp:txBody>
      <dsp:txXfrm>
        <a:off x="56201" y="1363653"/>
        <a:ext cx="10641323" cy="1038877"/>
      </dsp:txXfrm>
    </dsp:sp>
    <dsp:sp modelId="{E51631E0-9C2A-411E-B33F-6900A5A48785}">
      <dsp:nvSpPr>
        <dsp:cNvPr id="0" name=""/>
        <dsp:cNvSpPr/>
      </dsp:nvSpPr>
      <dsp:spPr>
        <a:xfrm>
          <a:off x="0" y="2596972"/>
          <a:ext cx="10753725" cy="11512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interesting lore</a:t>
          </a:r>
        </a:p>
      </dsp:txBody>
      <dsp:txXfrm>
        <a:off x="56201" y="2653173"/>
        <a:ext cx="10641323" cy="10388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A45CCB4-4C4F-41FB-8083-6E38A5BC85FD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DECA951-78E2-4255-91BA-75933E4D0F1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509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CCB4-4C4F-41FB-8083-6E38A5BC85FD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A951-78E2-4255-91BA-75933E4D0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3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CCB4-4C4F-41FB-8083-6E38A5BC85FD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A951-78E2-4255-91BA-75933E4D0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71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CCB4-4C4F-41FB-8083-6E38A5BC85FD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A951-78E2-4255-91BA-75933E4D0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55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CCB4-4C4F-41FB-8083-6E38A5BC85FD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A951-78E2-4255-91BA-75933E4D0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21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CCB4-4C4F-41FB-8083-6E38A5BC85FD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A951-78E2-4255-91BA-75933E4D0F1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362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CCB4-4C4F-41FB-8083-6E38A5BC85FD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A951-78E2-4255-91BA-75933E4D0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0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CCB4-4C4F-41FB-8083-6E38A5BC85FD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A951-78E2-4255-91BA-75933E4D0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67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CCB4-4C4F-41FB-8083-6E38A5BC85FD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A951-78E2-4255-91BA-75933E4D0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854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CCB4-4C4F-41FB-8083-6E38A5BC85FD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A951-78E2-4255-91BA-75933E4D0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871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CCB4-4C4F-41FB-8083-6E38A5BC85FD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A951-78E2-4255-91BA-75933E4D0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503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5CCB4-4C4F-41FB-8083-6E38A5BC85FD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CA951-78E2-4255-91BA-75933E4D0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4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7A45CCB4-4C4F-41FB-8083-6E38A5BC85FD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0DECA951-78E2-4255-91BA-75933E4D0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70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C9FDE-9734-5B67-BD8C-FF673CB5FE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776" y="1021375"/>
            <a:ext cx="9966960" cy="2926080"/>
          </a:xfrm>
        </p:spPr>
        <p:txBody>
          <a:bodyPr/>
          <a:lstStyle/>
          <a:p>
            <a:r>
              <a:rPr lang="en-US" dirty="0"/>
              <a:t>Eva</a:t>
            </a:r>
            <a:r>
              <a:rPr lang="hr-HR" dirty="0"/>
              <a:t> </a:t>
            </a:r>
            <a:r>
              <a:rPr lang="en-US" dirty="0"/>
              <a:t>Lucija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E75BD5-7340-4AF4-B266-D73844A6D5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816" y="3947455"/>
            <a:ext cx="8767860" cy="1388165"/>
          </a:xfrm>
        </p:spPr>
        <p:txBody>
          <a:bodyPr/>
          <a:lstStyle/>
          <a:p>
            <a:r>
              <a:rPr lang="en-US" dirty="0"/>
              <a:t>Game pitch</a:t>
            </a:r>
          </a:p>
        </p:txBody>
      </p:sp>
      <p:pic>
        <p:nvPicPr>
          <p:cNvPr id="7" name="Picture 6" descr="A cartoon of a baby&#10;&#10;AI-generated content may be incorrect.">
            <a:extLst>
              <a:ext uri="{FF2B5EF4-FFF2-40B4-BE49-F238E27FC236}">
                <a16:creationId xmlns:a16="http://schemas.microsoft.com/office/drawing/2014/main" id="{A24D1D48-F850-0CE3-2003-FF8993A36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49483" y="269730"/>
            <a:ext cx="3986701" cy="631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729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BDD8AC-0F3D-F389-DB2B-16D0E3C166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2846466"/>
              </p:ext>
            </p:extLst>
          </p:nvPr>
        </p:nvGraphicFramePr>
        <p:xfrm>
          <a:off x="719137" y="1545907"/>
          <a:ext cx="10753725" cy="37661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14126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88096-FAD4-481B-5A5D-1909F109F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BABY EVOLUTION!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D23BF5-6ED0-07B4-9C6A-AA3DFC566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467" y="479195"/>
            <a:ext cx="904671" cy="14190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AADA91-96BC-009C-1056-0CDC38AFC9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05" y="2096365"/>
            <a:ext cx="2558466" cy="38643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93429B7-17C2-61EB-6F55-CB3A48A4CD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8252" y="2096365"/>
            <a:ext cx="2558466" cy="38971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A10466-50F3-5794-7590-340489C655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3491" y="2030057"/>
            <a:ext cx="2430804" cy="396605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ABE92645-EFF7-6747-5944-2FE3553386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467" y="2031849"/>
            <a:ext cx="2558466" cy="3816997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E84D22B-6F1A-40B0-52F0-B48135C727F8}"/>
              </a:ext>
            </a:extLst>
          </p:cNvPr>
          <p:cNvCxnSpPr>
            <a:cxnSpLocks/>
          </p:cNvCxnSpPr>
          <p:nvPr/>
        </p:nvCxnSpPr>
        <p:spPr>
          <a:xfrm>
            <a:off x="2784320" y="4604102"/>
            <a:ext cx="7879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04F0DBD-94D3-8975-C765-C35C85D025D7}"/>
              </a:ext>
            </a:extLst>
          </p:cNvPr>
          <p:cNvCxnSpPr>
            <a:cxnSpLocks/>
          </p:cNvCxnSpPr>
          <p:nvPr/>
        </p:nvCxnSpPr>
        <p:spPr>
          <a:xfrm>
            <a:off x="6018886" y="4622269"/>
            <a:ext cx="78573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3595974-D1E0-D45C-55DB-49B20678846C}"/>
              </a:ext>
            </a:extLst>
          </p:cNvPr>
          <p:cNvCxnSpPr>
            <a:cxnSpLocks/>
          </p:cNvCxnSpPr>
          <p:nvPr/>
        </p:nvCxnSpPr>
        <p:spPr>
          <a:xfrm>
            <a:off x="8860427" y="4622269"/>
            <a:ext cx="78573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9" name="Picture 58">
            <a:extLst>
              <a:ext uri="{FF2B5EF4-FFF2-40B4-BE49-F238E27FC236}">
                <a16:creationId xmlns:a16="http://schemas.microsoft.com/office/drawing/2014/main" id="{195B1623-443E-6EC4-5430-F5740903ED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4533" y="479195"/>
            <a:ext cx="846047" cy="135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154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3C3C3-AF63-E3C0-2BB0-E5CCB3283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838" y="609600"/>
            <a:ext cx="10512682" cy="1356360"/>
          </a:xfrm>
        </p:spPr>
        <p:txBody>
          <a:bodyPr/>
          <a:lstStyle/>
          <a:p>
            <a:r>
              <a:rPr lang="en-US" dirty="0"/>
              <a:t>Evolution Mechanics</a:t>
            </a:r>
            <a:r>
              <a:rPr lang="hr-HR" dirty="0"/>
              <a:t>		Fun additions!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098FE-CBB8-9746-9ACC-3B84E1E32D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5801" y="2063396"/>
            <a:ext cx="5082702" cy="3311189"/>
          </a:xfrm>
        </p:spPr>
        <p:txBody>
          <a:bodyPr/>
          <a:lstStyle/>
          <a:p>
            <a:r>
              <a:rPr lang="en-US" sz="2800" dirty="0"/>
              <a:t>Jumping</a:t>
            </a:r>
          </a:p>
          <a:p>
            <a:r>
              <a:rPr lang="en-US" sz="2800" dirty="0"/>
              <a:t>Punching</a:t>
            </a:r>
          </a:p>
          <a:p>
            <a:r>
              <a:rPr lang="en-US" sz="2800" dirty="0"/>
              <a:t>Double jumping</a:t>
            </a:r>
          </a:p>
          <a:p>
            <a:r>
              <a:rPr lang="hr-HR" sz="2800" dirty="0"/>
              <a:t>P</a:t>
            </a:r>
            <a:r>
              <a:rPr lang="en-US" sz="2800" dirty="0"/>
              <a:t>ushing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6258641-EECE-4B07-4113-31CD1DDC308A}"/>
              </a:ext>
            </a:extLst>
          </p:cNvPr>
          <p:cNvSpPr txBox="1">
            <a:spLocks/>
          </p:cNvSpPr>
          <p:nvPr/>
        </p:nvSpPr>
        <p:spPr>
          <a:xfrm>
            <a:off x="6558065" y="2063395"/>
            <a:ext cx="5082702" cy="33111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sz="2800" dirty="0"/>
              <a:t>Voice acting</a:t>
            </a:r>
            <a:endParaRPr lang="en-US" sz="2800" dirty="0"/>
          </a:p>
          <a:p>
            <a:r>
              <a:rPr lang="hr-HR" sz="2800" dirty="0"/>
              <a:t>For the Colorblind</a:t>
            </a:r>
            <a:endParaRPr lang="en-US" sz="2800" dirty="0"/>
          </a:p>
          <a:p>
            <a:r>
              <a:rPr lang="hr-HR" sz="2800" dirty="0"/>
              <a:t>For the Blind</a:t>
            </a:r>
            <a:endParaRPr lang="en-US" sz="2800" dirty="0"/>
          </a:p>
          <a:p>
            <a:r>
              <a:rPr lang="hr-HR" sz="2800" dirty="0"/>
              <a:t>For the Deaf</a:t>
            </a:r>
            <a:endParaRPr lang="en-US" sz="2800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F02AB8-6B4F-D460-6302-A3FF8CADC8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7152" y="5086676"/>
            <a:ext cx="1296235" cy="136263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5D4177F-DCB0-98D4-2F22-864B48A906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673" y="3998068"/>
            <a:ext cx="1239142" cy="12759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B29330-F46F-82EC-4F07-85B32A2C36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85092">
            <a:off x="4277223" y="3116366"/>
            <a:ext cx="1144224" cy="11782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7867E38-4514-E16E-DD1B-8AAE45198E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9331" y="3594370"/>
            <a:ext cx="2453085" cy="278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282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3DA99-3BD5-85AA-6697-25B93D150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r-HR" dirty="0"/>
              <a:t>THIS GAME IS ACTUALLY A CONCEPT OF A GAME!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55DE6-0623-99AD-689B-5F778206319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r-HR" dirty="0"/>
              <a:t>It is by no means finished or implemented correctly!</a:t>
            </a:r>
          </a:p>
          <a:p>
            <a:r>
              <a:rPr lang="hr-HR" dirty="0"/>
              <a:t>In the mean time, enjoy some more of our art~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FCEE37-D8B6-DE42-8A80-103404656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3728" y="1349683"/>
            <a:ext cx="2352472" cy="53739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2D2612-A7B0-1BC4-74D6-E5E8B0E213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744" y="3429000"/>
            <a:ext cx="5302818" cy="30574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698328-0790-182C-32CA-7BD392EF81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07" y="3718990"/>
            <a:ext cx="2017427" cy="249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266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3542EF-9FE5-8DED-5C20-9D7DF0C4DF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83" y="273590"/>
            <a:ext cx="11206264" cy="630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57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97CFD-DC8F-1B66-7FC1-F815884E3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71729" y="1089498"/>
            <a:ext cx="13735455" cy="1867710"/>
          </a:xfrm>
        </p:spPr>
        <p:txBody>
          <a:bodyPr>
            <a:normAutofit/>
          </a:bodyPr>
          <a:lstStyle/>
          <a:p>
            <a:pPr algn="ctr"/>
            <a:r>
              <a:rPr lang="hr-HR" sz="6600" dirty="0"/>
              <a:t>HVALA NA PAŽNJI!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649EF-3C52-1482-AB7D-083FF2AFE1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8646" y="2744333"/>
            <a:ext cx="10394707" cy="3311189"/>
          </a:xfrm>
        </p:spPr>
        <p:txBody>
          <a:bodyPr/>
          <a:lstStyle/>
          <a:p>
            <a:pPr marL="45720" indent="0" algn="ctr">
              <a:buNone/>
            </a:pPr>
            <a:endParaRPr lang="hr-HR" sz="3200" dirty="0"/>
          </a:p>
          <a:p>
            <a:pPr marL="45720" indent="0" algn="ctr">
              <a:buNone/>
            </a:pPr>
            <a:r>
              <a:rPr lang="hr-HR" sz="3200" dirty="0"/>
              <a:t>THANK YOU FOR YOUR CONSIDERATION!</a:t>
            </a:r>
          </a:p>
          <a:p>
            <a:pPr marL="45720" indent="0" algn="ctr">
              <a:buNone/>
            </a:pPr>
            <a:endParaRPr lang="hr-HR" sz="3200" dirty="0"/>
          </a:p>
          <a:p>
            <a:pPr marL="45720" indent="0" algn="ctr">
              <a:buNone/>
            </a:pPr>
            <a:r>
              <a:rPr lang="hr-HR" sz="3200" dirty="0"/>
              <a:t>Your team </a:t>
            </a:r>
            <a:r>
              <a:rPr lang="hr-HR" sz="3200" b="1" dirty="0"/>
              <a:t>a10 victims</a:t>
            </a:r>
          </a:p>
          <a:p>
            <a:pPr marL="45720" indent="0" algn="ctr">
              <a:buNone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52221225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201</TotalTime>
  <Words>89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Corbel</vt:lpstr>
      <vt:lpstr>Basis</vt:lpstr>
      <vt:lpstr>Eva Lucija</vt:lpstr>
      <vt:lpstr>PowerPoint Presentation</vt:lpstr>
      <vt:lpstr>BABY EVOLUTION!</vt:lpstr>
      <vt:lpstr>Evolution Mechanics  Fun additions!</vt:lpstr>
      <vt:lpstr>THIS GAME IS ACTUALLY A CONCEPT OF A GAME!</vt:lpstr>
      <vt:lpstr>PowerPoint Presentation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Alan Horvat | Student</dc:creator>
  <cp:lastModifiedBy>Nika Walla</cp:lastModifiedBy>
  <cp:revision>5</cp:revision>
  <dcterms:created xsi:type="dcterms:W3CDTF">2025-06-01T04:21:13Z</dcterms:created>
  <dcterms:modified xsi:type="dcterms:W3CDTF">2025-06-01T07:53:29Z</dcterms:modified>
</cp:coreProperties>
</file>