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48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19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095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871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70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85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0507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6189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342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1C79-0E22-4C7A-8B3C-78015C73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1F4F-B7D4-45D2-9A91-0ED5DA4A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ED11-7C9D-4ED5-8CC6-41914119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526A-8AD3-45EB-A24A-B2A9D7A7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FB65-46A4-4BF5-A130-1EFCFD08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536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411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139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876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980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623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997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87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162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B2AF59D-C5D2-4C68-9BBD-22657C1DFFAA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D7DB619-F150-481C-BEBD-F10D611789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135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DB98-CBCC-4D60-8127-A547BD0E9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3-way and 4-way </a:t>
            </a:r>
            <a:br>
              <a:rPr lang="en-US" dirty="0"/>
            </a:br>
            <a:r>
              <a:rPr lang="en-US" dirty="0"/>
              <a:t>Switch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8284C-DF2D-408D-B1E2-E10F58C40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364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13F2-1BD6-41B0-91BF-B231089C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3-Way Switch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744B-39B0-47AE-B951-17AB977D0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4943" cy="4096204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way switch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larger than a single pole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has three screw terminals for wiring connections, plus a ground. Two of these take traveler wires that go from one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to the other. For the third terminal, one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connected to the hot supply wire while the other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joined to the light.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F4C3E-86AE-4847-81DC-CC7F18AF3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9" t="24652" r="41787" b="30793"/>
          <a:stretch/>
        </p:blipFill>
        <p:spPr>
          <a:xfrm>
            <a:off x="6854371" y="1825625"/>
            <a:ext cx="4499429" cy="305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3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F1A0-939F-40B0-8542-F0BA998E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3-Way Switch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4BA98-B52D-401A-A6BF-517986130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9" t="24652" r="41787" b="30793"/>
          <a:stretch/>
        </p:blipFill>
        <p:spPr>
          <a:xfrm>
            <a:off x="3066142" y="1212542"/>
            <a:ext cx="6527801" cy="44329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C1DCE-18C6-453F-B69C-B3667A553434}"/>
              </a:ext>
            </a:extLst>
          </p:cNvPr>
          <p:cNvCxnSpPr>
            <a:cxnSpLocks/>
          </p:cNvCxnSpPr>
          <p:nvPr/>
        </p:nvCxnSpPr>
        <p:spPr>
          <a:xfrm>
            <a:off x="2442027" y="2902857"/>
            <a:ext cx="2159002" cy="5261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CB4E7-E837-4BBC-8B66-F2DA10B32C27}"/>
              </a:ext>
            </a:extLst>
          </p:cNvPr>
          <p:cNvSpPr/>
          <p:nvPr/>
        </p:nvSpPr>
        <p:spPr>
          <a:xfrm>
            <a:off x="0" y="2524205"/>
            <a:ext cx="29561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= Common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472B5-CAC3-4273-BB54-D11450886A9A}"/>
              </a:ext>
            </a:extLst>
          </p:cNvPr>
          <p:cNvCxnSpPr>
            <a:cxnSpLocks/>
          </p:cNvCxnSpPr>
          <p:nvPr/>
        </p:nvCxnSpPr>
        <p:spPr>
          <a:xfrm flipH="1">
            <a:off x="7224484" y="1872343"/>
            <a:ext cx="1484087" cy="6657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91A64-D079-4115-8122-F6A8D713179A}"/>
              </a:ext>
            </a:extLst>
          </p:cNvPr>
          <p:cNvSpPr/>
          <p:nvPr/>
        </p:nvSpPr>
        <p:spPr>
          <a:xfrm>
            <a:off x="8115873" y="1429078"/>
            <a:ext cx="29561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Traveler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B6DBFF-0CE9-4125-B0CB-3FDB9B8BC4C4}"/>
              </a:ext>
            </a:extLst>
          </p:cNvPr>
          <p:cNvCxnSpPr>
            <a:cxnSpLocks/>
          </p:cNvCxnSpPr>
          <p:nvPr/>
        </p:nvCxnSpPr>
        <p:spPr>
          <a:xfrm flipH="1" flipV="1">
            <a:off x="7224484" y="4514028"/>
            <a:ext cx="1484087" cy="6240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5018D8A-8DE5-4593-A1A7-E4446A0C4440}"/>
              </a:ext>
            </a:extLst>
          </p:cNvPr>
          <p:cNvSpPr/>
          <p:nvPr/>
        </p:nvSpPr>
        <p:spPr>
          <a:xfrm>
            <a:off x="8225875" y="5138057"/>
            <a:ext cx="29561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Traveler</a:t>
            </a:r>
          </a:p>
        </p:txBody>
      </p:sp>
    </p:spTree>
    <p:extLst>
      <p:ext uri="{BB962C8B-B14F-4D97-AF65-F5344CB8AC3E}">
        <p14:creationId xmlns:p14="http://schemas.microsoft.com/office/powerpoint/2010/main" val="19923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F1A0-939F-40B0-8542-F0BA998E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3-Way Switch Connection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7DF1F-0FC8-43E5-9FBF-176B96AA3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1" t="15451" r="25595" b="14496"/>
          <a:stretch/>
        </p:blipFill>
        <p:spPr>
          <a:xfrm>
            <a:off x="1778000" y="1688647"/>
            <a:ext cx="8636000" cy="48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0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13F2-1BD6-41B0-91BF-B231089C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3-Way Switch Main Function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744B-39B0-47AE-B951-17AB977D0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4943" cy="40962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way switch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main function is to switch on/off </a:t>
            </a:r>
            <a:r>
              <a:rPr lang="en-PH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load/output components in </a:t>
            </a:r>
            <a:r>
              <a:rPr lang="en-PH" dirty="0">
                <a:solidFill>
                  <a:srgbClr val="202124"/>
                </a:solidFill>
                <a:latin typeface="arial" panose="020B0604020202020204" pitchFamily="34" charset="0"/>
              </a:rPr>
              <a:t>two different location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F4C3E-86AE-4847-81DC-CC7F18AF3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9" t="24652" r="41787" b="30793"/>
          <a:stretch/>
        </p:blipFill>
        <p:spPr>
          <a:xfrm>
            <a:off x="6854371" y="1825625"/>
            <a:ext cx="4499429" cy="305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6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DB98-CBCC-4D60-8127-A547BD0E9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4-way </a:t>
            </a:r>
            <a:br>
              <a:rPr lang="en-US" dirty="0"/>
            </a:br>
            <a:r>
              <a:rPr lang="en-US" dirty="0"/>
              <a:t>Switch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8284C-DF2D-408D-B1E2-E10F58C40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384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13F2-1BD6-41B0-91BF-B231089C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4-Way Switch</a:t>
            </a:r>
            <a:endParaRPr lang="en-PH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744B-39B0-47AE-B951-17AB977D0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4943" cy="4096204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4-way </a:t>
            </a:r>
            <a:r>
              <a:rPr lang="en-US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SWITCH IS A FOUR TERMINAL SWITCH THAT NEEDS TWO 3 WAY SWITCH.</a:t>
            </a:r>
            <a:endParaRPr lang="en-PH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E7121-E3AA-4163-8132-C3CE76C62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98" y="2214694"/>
            <a:ext cx="5745002" cy="25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5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F1A0-939F-40B0-8542-F0BA998E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4-Way Switch Connection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BD208-1217-4D61-8560-4393FC36D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4" y="1885196"/>
            <a:ext cx="8708571" cy="43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9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13F2-1BD6-41B0-91BF-B231089C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4-Way Switch MAIN FUNCTION</a:t>
            </a:r>
            <a:endParaRPr lang="en-PH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744B-39B0-47AE-B951-17AB977D0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4943" cy="4096204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4-way </a:t>
            </a:r>
            <a:r>
              <a:rPr lang="en-US" sz="280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SWITCH MAIN FUNCTION IS TO SWITCH ON/OFF A LOAD IN THREE OR MORE LOCATION.</a:t>
            </a:r>
            <a:endParaRPr lang="en-PH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E7121-E3AA-4163-8132-C3CE76C62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98" y="2214694"/>
            <a:ext cx="5745002" cy="25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410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59</TotalTime>
  <Words>153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</vt:lpstr>
      <vt:lpstr>Tw Cen MT</vt:lpstr>
      <vt:lpstr>Droplet</vt:lpstr>
      <vt:lpstr>3-way and 4-way  Switch</vt:lpstr>
      <vt:lpstr>3-Way Switch</vt:lpstr>
      <vt:lpstr>3-Way Switch</vt:lpstr>
      <vt:lpstr>3-Way Switch Connection</vt:lpstr>
      <vt:lpstr>3-Way Switch Main Function</vt:lpstr>
      <vt:lpstr>4-way  Switch</vt:lpstr>
      <vt:lpstr>4-Way Switch</vt:lpstr>
      <vt:lpstr>4-Way Switch Connection</vt:lpstr>
      <vt:lpstr>4-Way Switch MAIN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3-way and 4-way  Switch</dc:title>
  <dc:creator>Jerome Romeo Morcozo</dc:creator>
  <cp:lastModifiedBy>Jerome Romeo Morcozo</cp:lastModifiedBy>
  <cp:revision>6</cp:revision>
  <dcterms:created xsi:type="dcterms:W3CDTF">2021-05-27T13:55:04Z</dcterms:created>
  <dcterms:modified xsi:type="dcterms:W3CDTF">2021-05-27T14:54:51Z</dcterms:modified>
</cp:coreProperties>
</file>