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7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7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9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3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 flipH="1">
            <a:off x="8172450" y="115888"/>
            <a:ext cx="6350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64381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fld id="{8B07CC3F-F669-47D2-B657-88E4870BC882}" type="datetimeFigureOut">
              <a:rPr lang="zh-CN" altLang="en-US" smtClean="0"/>
              <a:t>2016/10/8 Saturday</a:t>
            </a:fld>
            <a:endParaRPr lang="zh-CN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318250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fld id="{44BEF0E9-5142-4085-AA4E-3DFEF95C9E5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316913" y="152400"/>
            <a:ext cx="576262" cy="900113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781675" y="6453188"/>
            <a:ext cx="3117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500" dirty="0" smtClean="0">
                <a:solidFill>
                  <a:schemeClr val="tx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浙江工业大学 网络与多媒体研究所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4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MySQL</a:t>
            </a:r>
            <a:r>
              <a:rPr lang="zh-CN" altLang="en-US" dirty="0"/>
              <a:t>数据目录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848990"/>
      </p:ext>
    </p:extLst>
  </p:cSld>
  <p:clrMapOvr>
    <a:masterClrMapping/>
  </p:clrMapOvr>
</p:sld>
</file>

<file path=ppt/theme/theme1.xml><?xml version="1.0" encoding="utf-8"?>
<a:theme xmlns:a="http://schemas.openxmlformats.org/drawingml/2006/main" name="Dr.He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Dr.He</Template>
  <TotalTime>54</TotalTime>
  <Words>7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Dr.He</vt:lpstr>
      <vt:lpstr>Hibernate基础</vt:lpstr>
      <vt:lpstr>Windows下MySQL数据目录修改</vt:lpstr>
    </vt:vector>
  </TitlesOfParts>
  <Company>ZJUT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Mordecai</dc:creator>
  <cp:lastModifiedBy>Mordecai</cp:lastModifiedBy>
  <cp:revision>3</cp:revision>
  <dcterms:created xsi:type="dcterms:W3CDTF">2016-10-08T11:30:17Z</dcterms:created>
  <dcterms:modified xsi:type="dcterms:W3CDTF">2016-10-08T12:25:11Z</dcterms:modified>
</cp:coreProperties>
</file>