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28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3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3AF0-03FA-5942-8B18-50FDE1FD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694D-F055-5248-9D6F-615043E9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C60A-BD25-5741-B1C8-C97EEAB3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3EBD-33BB-3F47-86FE-573431B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6DF8-0FC8-EF49-9C7F-6E5D110D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1CD3-A9FC-7244-AE17-6EC1463F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9505-0885-C349-A242-6DD7453B0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5F93-2D1B-994F-91C5-A15C471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7FBB-44A0-C548-B2FD-3582BDE8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FF67-A975-324E-9688-E432A021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A8544-7C19-C245-98DA-9355C1B6D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95591-44D2-F74E-944E-0826C6047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75A6-661E-B446-9192-4495C1DF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3235-E8A4-8146-9BC8-53D6EBF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1308-E3CB-AE4A-B82E-331A32D6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D36-5DC8-A748-912A-BEB5381F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20DA-DC2B-D148-92CB-8B8B999D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95C9-0742-EA43-AF0F-439ADBC7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3CA8-6FDE-B749-88A5-8800792E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AB0A-CC3D-A547-8C71-059D9BE3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8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FC75-AB09-8345-AE2F-2BD4F741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78BFE-B038-3346-B8E9-DCF13359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EFC6-8D45-944D-853B-A4BB26C3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46CC-AD7F-874C-BB35-1EE35AE0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7968-6316-604F-909D-295A5F33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3C25-3822-2B47-89C3-FBB9A83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72EB-4A80-E444-AE2F-2BF8F86FE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4DAB-E52D-554C-88E4-518FEDC3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70854-01C7-3A48-84C4-CC7BF1D1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F3953-8126-1042-8AD6-416A2996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D4F3-75D6-154C-A628-27EFF81A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067-D8E4-5D40-B436-536CBF60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EBA68-D191-264C-80DB-9DD2990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37ABB-E883-4B43-85DC-475BD38B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05B24-7FFA-CD49-A1A6-E8ECC3A3A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B1F39-9B32-1244-BB42-7EA38A00F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DCEA6-D72A-1045-A2E5-85A9BD53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DFE59-FB46-244C-8178-EEDBF012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9898A-1E80-7043-8D9F-DF173A83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EE33-8757-3B48-B024-A5FE17C2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32F8B-A5E9-EE4F-A825-7E6965A4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143A-F0D7-8C44-8E17-4D27CB31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3CB9F-1A2D-6441-8580-22938AB1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CBAAA-BACB-774D-8B11-CF5275D2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F6981-48C2-0046-881A-80B29049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5223-DE01-F042-B7BF-17AD0931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C876-AC94-954D-88DB-C5782EA7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7EDA-2DC7-9749-AB5F-4C589C92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3450-06A1-C947-852F-DF3A50D6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4E039-D8EC-7347-A7C8-6008E4CA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6BAF-0F69-0C4E-B757-A64E165E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7494-3E47-3C46-850F-584DAE55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36D-1FCD-654F-958C-073E9106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F2CCA-881D-0E4C-A6E4-E64CFB633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FEA5-BA4E-2142-A0EA-B30712F91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9BAA1-44C7-F54E-83CD-91286EAD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1D4D6-0EC2-3E42-8F41-BD0AEF64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97DB-6AEF-7143-9C24-A7B3DF77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6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F16D9-56D1-7D45-A1C2-DB6FB928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B244-A37E-FC4A-AA5E-CC4DE48C3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A187-334D-F24F-93E1-40043A049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49CE-7752-824D-BBBB-03BC7A045329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7F0AD-3EAA-AD46-B1A5-B0110E1F3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B969-91F9-EA4D-B0E4-0CD727DE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1849B-D38A-D94E-9D3F-92B274C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7C97D3-6F2B-1244-A82D-38809217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32262" y="4346712"/>
            <a:ext cx="1223094" cy="2339009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799AD9E-B84B-1444-80DD-2F3C82F34E39}"/>
              </a:ext>
            </a:extLst>
          </p:cNvPr>
          <p:cNvSpPr/>
          <p:nvPr/>
        </p:nvSpPr>
        <p:spPr>
          <a:xfrm>
            <a:off x="4890052" y="441434"/>
            <a:ext cx="5552661" cy="4210079"/>
          </a:xfrm>
          <a:prstGeom prst="wedgeRoundRectCallout">
            <a:avLst>
              <a:gd name="adj1" fmla="val 58814"/>
              <a:gd name="adj2" fmla="val 4441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Your tests were not enough!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If I provide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small = 2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big = 3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total = 17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It returns -1, but it should be 2!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0C780-98DD-A447-824E-084A379A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18" y="4771697"/>
            <a:ext cx="869126" cy="4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6A1F12-84D5-CB49-9358-11E237DEE6BA}"/>
              </a:ext>
            </a:extLst>
          </p:cNvPr>
          <p:cNvSpPr/>
          <p:nvPr/>
        </p:nvSpPr>
        <p:spPr>
          <a:xfrm>
            <a:off x="5645423" y="1074698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5DDA79-5B1E-7B45-829E-398EFA806594}"/>
              </a:ext>
            </a:extLst>
          </p:cNvPr>
          <p:cNvSpPr/>
          <p:nvPr/>
        </p:nvSpPr>
        <p:spPr>
          <a:xfrm>
            <a:off x="5804449" y="1008437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C044-BA51-8E4F-B7FF-9CCB40F8435B}"/>
              </a:ext>
            </a:extLst>
          </p:cNvPr>
          <p:cNvSpPr txBox="1"/>
          <p:nvPr/>
        </p:nvSpPr>
        <p:spPr>
          <a:xfrm>
            <a:off x="6758606" y="700199"/>
            <a:ext cx="5191656" cy="107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total is higher than the amount of small and big bars.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98FD-537D-D048-9AA8-216633DBDD6F}"/>
              </a:ext>
            </a:extLst>
          </p:cNvPr>
          <p:cNvSpPr txBox="1"/>
          <p:nvPr/>
        </p:nvSpPr>
        <p:spPr>
          <a:xfrm>
            <a:off x="6758606" y="1635168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1, big = 1, total = 10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8D4628-E8CA-8A41-9FC2-0A87A836DEE6}"/>
              </a:ext>
            </a:extLst>
          </p:cNvPr>
          <p:cNvSpPr/>
          <p:nvPr/>
        </p:nvSpPr>
        <p:spPr>
          <a:xfrm>
            <a:off x="5645423" y="2471332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510A8D-4D40-E240-80AA-977253E317B1}"/>
              </a:ext>
            </a:extLst>
          </p:cNvPr>
          <p:cNvSpPr/>
          <p:nvPr/>
        </p:nvSpPr>
        <p:spPr>
          <a:xfrm>
            <a:off x="5804449" y="2405071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6C986-3BF2-2F48-8EAB-9088AC250B13}"/>
              </a:ext>
            </a:extLst>
          </p:cNvPr>
          <p:cNvSpPr txBox="1"/>
          <p:nvPr/>
        </p:nvSpPr>
        <p:spPr>
          <a:xfrm>
            <a:off x="6758606" y="2271930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Only big bars.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C17C9-DCDF-F74E-91F2-33D48963BBC3}"/>
              </a:ext>
            </a:extLst>
          </p:cNvPr>
          <p:cNvSpPr txBox="1"/>
          <p:nvPr/>
        </p:nvSpPr>
        <p:spPr>
          <a:xfrm>
            <a:off x="6758606" y="2856705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5, big = 3, total = 10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1C71BC-5716-A34C-857B-019CD1D729E2}"/>
              </a:ext>
            </a:extLst>
          </p:cNvPr>
          <p:cNvSpPr/>
          <p:nvPr/>
        </p:nvSpPr>
        <p:spPr>
          <a:xfrm>
            <a:off x="5645423" y="3693401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8515E-B426-404E-97AB-2A0FAEF5371C}"/>
              </a:ext>
            </a:extLst>
          </p:cNvPr>
          <p:cNvSpPr/>
          <p:nvPr/>
        </p:nvSpPr>
        <p:spPr>
          <a:xfrm>
            <a:off x="5804449" y="3627140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CA3B1-E296-D643-92C8-450407C224D8}"/>
              </a:ext>
            </a:extLst>
          </p:cNvPr>
          <p:cNvSpPr txBox="1"/>
          <p:nvPr/>
        </p:nvSpPr>
        <p:spPr>
          <a:xfrm>
            <a:off x="6758606" y="3493999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Need for big and small bars.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3F518-CA0D-C04A-BD5D-A64BE7E3A002}"/>
              </a:ext>
            </a:extLst>
          </p:cNvPr>
          <p:cNvSpPr txBox="1"/>
          <p:nvPr/>
        </p:nvSpPr>
        <p:spPr>
          <a:xfrm>
            <a:off x="6758606" y="4078774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5, big = 3, total = 17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697A3F7-E01E-EE40-9CAB-15905F88E734}"/>
              </a:ext>
            </a:extLst>
          </p:cNvPr>
          <p:cNvSpPr/>
          <p:nvPr/>
        </p:nvSpPr>
        <p:spPr>
          <a:xfrm>
            <a:off x="5645423" y="4927956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167B8F4-2CC8-4547-A178-D116A1FA0F05}"/>
              </a:ext>
            </a:extLst>
          </p:cNvPr>
          <p:cNvSpPr/>
          <p:nvPr/>
        </p:nvSpPr>
        <p:spPr>
          <a:xfrm>
            <a:off x="5804449" y="4861695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A5FD1-3F57-0F44-9C39-C5D925A59ECF}"/>
              </a:ext>
            </a:extLst>
          </p:cNvPr>
          <p:cNvSpPr txBox="1"/>
          <p:nvPr/>
        </p:nvSpPr>
        <p:spPr>
          <a:xfrm>
            <a:off x="6758606" y="4728554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Only small bars.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3E1EF-9D63-9540-8188-8EEB9C355DA9}"/>
              </a:ext>
            </a:extLst>
          </p:cNvPr>
          <p:cNvSpPr txBox="1"/>
          <p:nvPr/>
        </p:nvSpPr>
        <p:spPr>
          <a:xfrm>
            <a:off x="6758606" y="531332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4, big = 2, total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B3F4DB-0E7A-AE47-BFF1-26B7CCBB6FAD}"/>
              </a:ext>
            </a:extLst>
          </p:cNvPr>
          <p:cNvSpPr/>
          <p:nvPr/>
        </p:nvSpPr>
        <p:spPr>
          <a:xfrm>
            <a:off x="5367633" y="3484431"/>
            <a:ext cx="6358758" cy="1120042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299DBC-0AC1-4241-97C0-CE586F482C28}"/>
              </a:ext>
            </a:extLst>
          </p:cNvPr>
          <p:cNvCxnSpPr>
            <a:cxnSpLocks/>
          </p:cNvCxnSpPr>
          <p:nvPr/>
        </p:nvCxnSpPr>
        <p:spPr>
          <a:xfrm flipH="1" flipV="1">
            <a:off x="10683256" y="4799146"/>
            <a:ext cx="326184" cy="110141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8623B1-6368-A540-8C20-1E86B0EA2FB8}"/>
              </a:ext>
            </a:extLst>
          </p:cNvPr>
          <p:cNvSpPr txBox="1"/>
          <p:nvPr/>
        </p:nvSpPr>
        <p:spPr>
          <a:xfrm>
            <a:off x="10154077" y="5898104"/>
            <a:ext cx="1710725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(2,3,17)</a:t>
            </a:r>
          </a:p>
        </p:txBody>
      </p:sp>
    </p:spTree>
    <p:extLst>
      <p:ext uri="{BB962C8B-B14F-4D97-AF65-F5344CB8AC3E}">
        <p14:creationId xmlns:p14="http://schemas.microsoft.com/office/powerpoint/2010/main" val="26427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1C71BC-5716-A34C-857B-019CD1D729E2}"/>
              </a:ext>
            </a:extLst>
          </p:cNvPr>
          <p:cNvSpPr/>
          <p:nvPr/>
        </p:nvSpPr>
        <p:spPr>
          <a:xfrm>
            <a:off x="5645423" y="621588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8515E-B426-404E-97AB-2A0FAEF5371C}"/>
              </a:ext>
            </a:extLst>
          </p:cNvPr>
          <p:cNvSpPr/>
          <p:nvPr/>
        </p:nvSpPr>
        <p:spPr>
          <a:xfrm>
            <a:off x="5804449" y="555327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CA3B1-E296-D643-92C8-450407C224D8}"/>
              </a:ext>
            </a:extLst>
          </p:cNvPr>
          <p:cNvSpPr txBox="1"/>
          <p:nvPr/>
        </p:nvSpPr>
        <p:spPr>
          <a:xfrm>
            <a:off x="6758606" y="422186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Need for big and small bars.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3F518-CA0D-C04A-BD5D-A64BE7E3A002}"/>
              </a:ext>
            </a:extLst>
          </p:cNvPr>
          <p:cNvSpPr txBox="1"/>
          <p:nvPr/>
        </p:nvSpPr>
        <p:spPr>
          <a:xfrm>
            <a:off x="6758606" y="1006961"/>
            <a:ext cx="360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2</a:t>
            </a:r>
            <a:r>
              <a:rPr lang="en-US" sz="2400" dirty="0">
                <a:solidFill>
                  <a:schemeClr val="bg1"/>
                </a:solidFill>
              </a:rPr>
              <a:t>, big = 3, total = 17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878CCB-885D-5C4C-A3F7-87AAC50D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25" name="Cloud Callout 24">
            <a:extLst>
              <a:ext uri="{FF2B5EF4-FFF2-40B4-BE49-F238E27FC236}">
                <a16:creationId xmlns:a16="http://schemas.microsoft.com/office/drawing/2014/main" id="{D7A8B991-4625-4043-B9A0-34BC639E81CB}"/>
              </a:ext>
            </a:extLst>
          </p:cNvPr>
          <p:cNvSpPr/>
          <p:nvPr/>
        </p:nvSpPr>
        <p:spPr>
          <a:xfrm>
            <a:off x="5804449" y="2020762"/>
            <a:ext cx="5111201" cy="2565526"/>
          </a:xfrm>
          <a:prstGeom prst="cloudCallout">
            <a:avLst>
              <a:gd name="adj1" fmla="val 37198"/>
              <a:gd name="adj2" fmla="val 54784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Hmm, with these inputs, </a:t>
            </a:r>
            <a:r>
              <a:rPr lang="en-US" sz="2400" b="1" dirty="0">
                <a:solidFill>
                  <a:srgbClr val="C00000"/>
                </a:solidFill>
              </a:rPr>
              <a:t>small = 2</a:t>
            </a:r>
            <a:r>
              <a:rPr lang="en-US" sz="2400" dirty="0">
                <a:solidFill>
                  <a:schemeClr val="tx1"/>
                </a:solidFill>
              </a:rPr>
              <a:t> is on the boundary of the required number of small bars!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24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8059-1BBA-AF4D-B196-11E9AACFCF98}"/>
              </a:ext>
            </a:extLst>
          </p:cNvPr>
          <p:cNvSpPr/>
          <p:nvPr/>
        </p:nvSpPr>
        <p:spPr>
          <a:xfrm>
            <a:off x="5516835" y="1942234"/>
            <a:ext cx="55905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0</a:t>
            </a:r>
            <a:r>
              <a:rPr lang="en-US" sz="3200" dirty="0">
                <a:solidFill>
                  <a:schemeClr val="bg1"/>
                </a:solidFill>
              </a:rPr>
              <a:t>, big = 3, total = 17, = -1</a:t>
            </a: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1</a:t>
            </a:r>
            <a:r>
              <a:rPr lang="en-US" sz="3200" dirty="0">
                <a:solidFill>
                  <a:schemeClr val="bg1"/>
                </a:solidFill>
              </a:rPr>
              <a:t>, big = 3, total = 17, = -1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2</a:t>
            </a:r>
            <a:r>
              <a:rPr lang="en-US" sz="3200" dirty="0">
                <a:solidFill>
                  <a:schemeClr val="bg1"/>
                </a:solidFill>
              </a:rPr>
              <a:t>, big = 3, total = 17, = 2</a:t>
            </a:r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3</a:t>
            </a:r>
            <a:r>
              <a:rPr lang="en-US" sz="3200" dirty="0">
                <a:solidFill>
                  <a:schemeClr val="bg1"/>
                </a:solidFill>
              </a:rPr>
              <a:t>, big = 3, total = 17, = 2</a:t>
            </a:r>
          </a:p>
          <a:p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188F08-295F-9A45-AE94-C0E69FA818BE}"/>
              </a:ext>
            </a:extLst>
          </p:cNvPr>
          <p:cNvCxnSpPr>
            <a:cxnSpLocks/>
          </p:cNvCxnSpPr>
          <p:nvPr/>
        </p:nvCxnSpPr>
        <p:spPr>
          <a:xfrm>
            <a:off x="5516835" y="3200401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8D42F1-65C8-EC4B-89E2-0B64C4540874}"/>
              </a:ext>
            </a:extLst>
          </p:cNvPr>
          <p:cNvSpPr txBox="1"/>
          <p:nvPr/>
        </p:nvSpPr>
        <p:spPr>
          <a:xfrm rot="19800000">
            <a:off x="4357283" y="2363346"/>
            <a:ext cx="7359772" cy="1323439"/>
          </a:xfrm>
          <a:prstGeom prst="rect">
            <a:avLst/>
          </a:prstGeom>
          <a:solidFill>
            <a:schemeClr val="accent1">
              <a:lumMod val="20000"/>
              <a:lumOff val="80000"/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0" dirty="0"/>
              <a:t>Boundary Testing</a:t>
            </a:r>
          </a:p>
        </p:txBody>
      </p:sp>
    </p:spTree>
    <p:extLst>
      <p:ext uri="{BB962C8B-B14F-4D97-AF65-F5344CB8AC3E}">
        <p14:creationId xmlns:p14="http://schemas.microsoft.com/office/powerpoint/2010/main" val="35201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6A1F12-84D5-CB49-9358-11E237DEE6BA}"/>
              </a:ext>
            </a:extLst>
          </p:cNvPr>
          <p:cNvSpPr/>
          <p:nvPr/>
        </p:nvSpPr>
        <p:spPr>
          <a:xfrm>
            <a:off x="5645423" y="1074698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5DDA79-5B1E-7B45-829E-398EFA806594}"/>
              </a:ext>
            </a:extLst>
          </p:cNvPr>
          <p:cNvSpPr/>
          <p:nvPr/>
        </p:nvSpPr>
        <p:spPr>
          <a:xfrm>
            <a:off x="5804449" y="1008437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C044-BA51-8E4F-B7FF-9CCB40F8435B}"/>
              </a:ext>
            </a:extLst>
          </p:cNvPr>
          <p:cNvSpPr txBox="1"/>
          <p:nvPr/>
        </p:nvSpPr>
        <p:spPr>
          <a:xfrm>
            <a:off x="6758606" y="700199"/>
            <a:ext cx="5191656" cy="107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total is higher than the amount of small and big bars.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98FD-537D-D048-9AA8-216633DBDD6F}"/>
              </a:ext>
            </a:extLst>
          </p:cNvPr>
          <p:cNvSpPr txBox="1"/>
          <p:nvPr/>
        </p:nvSpPr>
        <p:spPr>
          <a:xfrm>
            <a:off x="6758606" y="1635168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1, big = 1, total =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6F585-12D8-214D-BEE6-C30A4952EB1D}"/>
              </a:ext>
            </a:extLst>
          </p:cNvPr>
          <p:cNvSpPr txBox="1"/>
          <p:nvPr/>
        </p:nvSpPr>
        <p:spPr>
          <a:xfrm>
            <a:off x="5804449" y="3031802"/>
            <a:ext cx="53831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= 5</a:t>
            </a:r>
            <a:r>
              <a:rPr lang="en-US" sz="3200" dirty="0">
                <a:solidFill>
                  <a:schemeClr val="bg1"/>
                </a:solidFill>
              </a:rPr>
              <a:t>, = 0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= 6</a:t>
            </a:r>
            <a:r>
              <a:rPr lang="en-US" sz="3200" dirty="0">
                <a:solidFill>
                  <a:schemeClr val="bg1"/>
                </a:solidFill>
              </a:rPr>
              <a:t>, = 1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= 7</a:t>
            </a:r>
            <a:r>
              <a:rPr lang="en-US" sz="3200" dirty="0">
                <a:solidFill>
                  <a:schemeClr val="bg1"/>
                </a:solidFill>
              </a:rPr>
              <a:t>, = -1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= 8</a:t>
            </a:r>
            <a:r>
              <a:rPr lang="en-US" sz="3200" dirty="0">
                <a:solidFill>
                  <a:schemeClr val="bg1"/>
                </a:solidFill>
              </a:rPr>
              <a:t>, = -1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6F6AE8-046F-3A41-9BC4-C89773705117}"/>
              </a:ext>
            </a:extLst>
          </p:cNvPr>
          <p:cNvCxnSpPr>
            <a:cxnSpLocks/>
          </p:cNvCxnSpPr>
          <p:nvPr/>
        </p:nvCxnSpPr>
        <p:spPr>
          <a:xfrm>
            <a:off x="5597020" y="4300538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6A1F12-84D5-CB49-9358-11E237DEE6BA}"/>
              </a:ext>
            </a:extLst>
          </p:cNvPr>
          <p:cNvSpPr/>
          <p:nvPr/>
        </p:nvSpPr>
        <p:spPr>
          <a:xfrm>
            <a:off x="5645423" y="1074698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5DDA79-5B1E-7B45-829E-398EFA806594}"/>
              </a:ext>
            </a:extLst>
          </p:cNvPr>
          <p:cNvSpPr/>
          <p:nvPr/>
        </p:nvSpPr>
        <p:spPr>
          <a:xfrm>
            <a:off x="5804449" y="1008437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C044-BA51-8E4F-B7FF-9CCB40F8435B}"/>
              </a:ext>
            </a:extLst>
          </p:cNvPr>
          <p:cNvSpPr txBox="1"/>
          <p:nvPr/>
        </p:nvSpPr>
        <p:spPr>
          <a:xfrm>
            <a:off x="6758606" y="1043110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Only big bars.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98FD-537D-D048-9AA8-216633DBDD6F}"/>
              </a:ext>
            </a:extLst>
          </p:cNvPr>
          <p:cNvSpPr txBox="1"/>
          <p:nvPr/>
        </p:nvSpPr>
        <p:spPr>
          <a:xfrm>
            <a:off x="6758606" y="1635168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5, big = 3, total =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6F585-12D8-214D-BEE6-C30A4952EB1D}"/>
              </a:ext>
            </a:extLst>
          </p:cNvPr>
          <p:cNvSpPr txBox="1"/>
          <p:nvPr/>
        </p:nvSpPr>
        <p:spPr>
          <a:xfrm>
            <a:off x="5804449" y="3031802"/>
            <a:ext cx="55745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big = 0</a:t>
            </a:r>
            <a:r>
              <a:rPr lang="en-US" sz="3200" dirty="0">
                <a:solidFill>
                  <a:schemeClr val="bg1"/>
                </a:solidFill>
              </a:rPr>
              <a:t>, total = 10, = -1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big = 1</a:t>
            </a:r>
            <a:r>
              <a:rPr lang="en-US" sz="3200" dirty="0">
                <a:solidFill>
                  <a:schemeClr val="bg1"/>
                </a:solidFill>
              </a:rPr>
              <a:t>, total = 10, = 5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big = 2</a:t>
            </a:r>
            <a:r>
              <a:rPr lang="en-US" sz="3200" dirty="0">
                <a:solidFill>
                  <a:schemeClr val="bg1"/>
                </a:solidFill>
              </a:rPr>
              <a:t>, total = 10, = 0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big = 3</a:t>
            </a:r>
            <a:r>
              <a:rPr lang="en-US" sz="3200" dirty="0">
                <a:solidFill>
                  <a:schemeClr val="bg1"/>
                </a:solidFill>
              </a:rPr>
              <a:t>, total = 10,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240E1A-12A7-984E-91F6-3751D06AD4C5}"/>
              </a:ext>
            </a:extLst>
          </p:cNvPr>
          <p:cNvCxnSpPr>
            <a:cxnSpLocks/>
          </p:cNvCxnSpPr>
          <p:nvPr/>
        </p:nvCxnSpPr>
        <p:spPr>
          <a:xfrm>
            <a:off x="5788419" y="4343401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2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6A1F12-84D5-CB49-9358-11E237DEE6BA}"/>
              </a:ext>
            </a:extLst>
          </p:cNvPr>
          <p:cNvSpPr/>
          <p:nvPr/>
        </p:nvSpPr>
        <p:spPr>
          <a:xfrm>
            <a:off x="5645423" y="460335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5DDA79-5B1E-7B45-829E-398EFA806594}"/>
              </a:ext>
            </a:extLst>
          </p:cNvPr>
          <p:cNvSpPr/>
          <p:nvPr/>
        </p:nvSpPr>
        <p:spPr>
          <a:xfrm>
            <a:off x="5804449" y="394074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C044-BA51-8E4F-B7FF-9CCB40F8435B}"/>
              </a:ext>
            </a:extLst>
          </p:cNvPr>
          <p:cNvSpPr txBox="1"/>
          <p:nvPr/>
        </p:nvSpPr>
        <p:spPr>
          <a:xfrm>
            <a:off x="6758606" y="428747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Need for big and small bars.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98FD-537D-D048-9AA8-216633DBDD6F}"/>
              </a:ext>
            </a:extLst>
          </p:cNvPr>
          <p:cNvSpPr txBox="1"/>
          <p:nvPr/>
        </p:nvSpPr>
        <p:spPr>
          <a:xfrm>
            <a:off x="6758606" y="1020805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5, big = 3, total = 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6F585-12D8-214D-BEE6-C30A4952EB1D}"/>
              </a:ext>
            </a:extLst>
          </p:cNvPr>
          <p:cNvSpPr txBox="1"/>
          <p:nvPr/>
        </p:nvSpPr>
        <p:spPr>
          <a:xfrm>
            <a:off x="5804449" y="1723679"/>
            <a:ext cx="55905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0</a:t>
            </a:r>
            <a:r>
              <a:rPr lang="en-US" sz="3200" dirty="0">
                <a:solidFill>
                  <a:schemeClr val="bg1"/>
                </a:solidFill>
              </a:rPr>
              <a:t>, big = 3, total = 17, = -1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1</a:t>
            </a:r>
            <a:r>
              <a:rPr lang="en-US" sz="3200" dirty="0">
                <a:solidFill>
                  <a:schemeClr val="bg1"/>
                </a:solidFill>
              </a:rPr>
              <a:t>, big = 3, total = 17, = -1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2</a:t>
            </a:r>
            <a:r>
              <a:rPr lang="en-US" sz="3200" dirty="0">
                <a:solidFill>
                  <a:schemeClr val="bg1"/>
                </a:solidFill>
              </a:rPr>
              <a:t>, big = 3, total = 17, = 2</a:t>
            </a:r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3</a:t>
            </a:r>
            <a:r>
              <a:rPr lang="en-US" sz="3200" dirty="0">
                <a:solidFill>
                  <a:schemeClr val="bg1"/>
                </a:solidFill>
              </a:rPr>
              <a:t>, big = 3, total = 17,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231D-3613-924F-8C9F-5DF9B5248123}"/>
              </a:ext>
            </a:extLst>
          </p:cNvPr>
          <p:cNvSpPr txBox="1"/>
          <p:nvPr/>
        </p:nvSpPr>
        <p:spPr>
          <a:xfrm>
            <a:off x="5804448" y="4324411"/>
            <a:ext cx="55649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2</a:t>
            </a:r>
            <a:r>
              <a:rPr lang="en-US" sz="3200" dirty="0">
                <a:solidFill>
                  <a:schemeClr val="bg1"/>
                </a:solidFill>
              </a:rPr>
              <a:t>, big = 3,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= 14</a:t>
            </a:r>
            <a:r>
              <a:rPr lang="en-US" sz="3200" dirty="0">
                <a:solidFill>
                  <a:schemeClr val="bg1"/>
                </a:solidFill>
              </a:rPr>
              <a:t>, = -1</a:t>
            </a: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3</a:t>
            </a:r>
            <a:r>
              <a:rPr lang="en-US" sz="3200" dirty="0">
                <a:solidFill>
                  <a:schemeClr val="bg1"/>
                </a:solidFill>
              </a:rPr>
              <a:t>, big = 3,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= 14</a:t>
            </a:r>
            <a:r>
              <a:rPr lang="en-US" sz="3200" dirty="0">
                <a:solidFill>
                  <a:schemeClr val="bg1"/>
                </a:solidFill>
              </a:rPr>
              <a:t>, = -1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4</a:t>
            </a:r>
            <a:r>
              <a:rPr lang="en-US" sz="3200" dirty="0">
                <a:solidFill>
                  <a:schemeClr val="bg1"/>
                </a:solidFill>
              </a:rPr>
              <a:t>, big = 3,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= 14</a:t>
            </a:r>
            <a:r>
              <a:rPr lang="en-US" sz="3200" dirty="0">
                <a:solidFill>
                  <a:schemeClr val="bg1"/>
                </a:solidFill>
              </a:rPr>
              <a:t>, = 4</a:t>
            </a:r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5</a:t>
            </a:r>
            <a:r>
              <a:rPr lang="en-US" sz="3200" dirty="0">
                <a:solidFill>
                  <a:schemeClr val="bg1"/>
                </a:solidFill>
              </a:rPr>
              <a:t>, big = 3,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= 14</a:t>
            </a:r>
            <a:r>
              <a:rPr lang="en-US" sz="3200" dirty="0">
                <a:solidFill>
                  <a:schemeClr val="bg1"/>
                </a:solidFill>
              </a:rPr>
              <a:t>, = 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8040F-05A7-E84F-AF98-85631612B32D}"/>
              </a:ext>
            </a:extLst>
          </p:cNvPr>
          <p:cNvCxnSpPr>
            <a:cxnSpLocks/>
          </p:cNvCxnSpPr>
          <p:nvPr/>
        </p:nvCxnSpPr>
        <p:spPr>
          <a:xfrm>
            <a:off x="5804448" y="3000375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8DCBA9-AF40-CB4E-B1DE-62882BC115E0}"/>
              </a:ext>
            </a:extLst>
          </p:cNvPr>
          <p:cNvCxnSpPr>
            <a:cxnSpLocks/>
          </p:cNvCxnSpPr>
          <p:nvPr/>
        </p:nvCxnSpPr>
        <p:spPr>
          <a:xfrm>
            <a:off x="5814066" y="5653088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6A1F12-84D5-CB49-9358-11E237DEE6BA}"/>
              </a:ext>
            </a:extLst>
          </p:cNvPr>
          <p:cNvSpPr/>
          <p:nvPr/>
        </p:nvSpPr>
        <p:spPr>
          <a:xfrm>
            <a:off x="5645423" y="1074698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5DDA79-5B1E-7B45-829E-398EFA806594}"/>
              </a:ext>
            </a:extLst>
          </p:cNvPr>
          <p:cNvSpPr/>
          <p:nvPr/>
        </p:nvSpPr>
        <p:spPr>
          <a:xfrm>
            <a:off x="5804449" y="1008437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C044-BA51-8E4F-B7FF-9CCB40F8435B}"/>
              </a:ext>
            </a:extLst>
          </p:cNvPr>
          <p:cNvSpPr txBox="1"/>
          <p:nvPr/>
        </p:nvSpPr>
        <p:spPr>
          <a:xfrm>
            <a:off x="6758606" y="1014529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Only small bars.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98FD-537D-D048-9AA8-216633DBDD6F}"/>
              </a:ext>
            </a:extLst>
          </p:cNvPr>
          <p:cNvSpPr txBox="1"/>
          <p:nvPr/>
        </p:nvSpPr>
        <p:spPr>
          <a:xfrm>
            <a:off x="6758606" y="1635168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4, big = 2, total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6F585-12D8-214D-BEE6-C30A4952EB1D}"/>
              </a:ext>
            </a:extLst>
          </p:cNvPr>
          <p:cNvSpPr txBox="1"/>
          <p:nvPr/>
        </p:nvSpPr>
        <p:spPr>
          <a:xfrm>
            <a:off x="5804449" y="3031802"/>
            <a:ext cx="53821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4</a:t>
            </a:r>
            <a:r>
              <a:rPr lang="en-US" sz="3200" dirty="0">
                <a:solidFill>
                  <a:schemeClr val="bg1"/>
                </a:solidFill>
              </a:rPr>
              <a:t>, big = 2, total = 3, = 3</a:t>
            </a:r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 = 3</a:t>
            </a:r>
            <a:r>
              <a:rPr lang="en-US" sz="3200" dirty="0">
                <a:solidFill>
                  <a:schemeClr val="bg1"/>
                </a:solidFill>
              </a:rPr>
              <a:t>, big = 2, total = 3, = 3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2</a:t>
            </a:r>
            <a:r>
              <a:rPr lang="en-US" sz="3200" dirty="0">
                <a:solidFill>
                  <a:schemeClr val="bg1"/>
                </a:solidFill>
              </a:rPr>
              <a:t>, big = 2, total = 3, = -1</a:t>
            </a:r>
          </a:p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= 1</a:t>
            </a:r>
            <a:r>
              <a:rPr lang="en-US" sz="3200" dirty="0">
                <a:solidFill>
                  <a:schemeClr val="bg1"/>
                </a:solidFill>
              </a:rPr>
              <a:t>, big = 2, total = 3, = -1</a:t>
            </a:r>
          </a:p>
          <a:p>
            <a:endParaRPr lang="en-US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A42FDB-518E-6E4F-A34D-1781272CF4A9}"/>
              </a:ext>
            </a:extLst>
          </p:cNvPr>
          <p:cNvCxnSpPr>
            <a:cxnSpLocks/>
          </p:cNvCxnSpPr>
          <p:nvPr/>
        </p:nvCxnSpPr>
        <p:spPr>
          <a:xfrm>
            <a:off x="5645423" y="4300537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2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560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35</cp:revision>
  <dcterms:created xsi:type="dcterms:W3CDTF">2018-03-12T13:55:30Z</dcterms:created>
  <dcterms:modified xsi:type="dcterms:W3CDTF">2018-04-02T09:43:58Z</dcterms:modified>
</cp:coreProperties>
</file>