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298" r:id="rId3"/>
    <p:sldId id="312" r:id="rId4"/>
    <p:sldId id="299" r:id="rId5"/>
    <p:sldId id="301" r:id="rId6"/>
    <p:sldId id="300" r:id="rId7"/>
    <p:sldId id="303" r:id="rId8"/>
    <p:sldId id="304" r:id="rId9"/>
    <p:sldId id="302" r:id="rId10"/>
    <p:sldId id="314" r:id="rId11"/>
    <p:sldId id="315" r:id="rId12"/>
    <p:sldId id="307" r:id="rId13"/>
    <p:sldId id="308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409433"/>
            <a:ext cx="4422775" cy="3303728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the score is between 100 and 200, the player gets 50 bonus points.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the total ordering is above $100.00, shipping costs is $5.00.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15F54-F51D-8041-8DF6-6D30B4BD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35821" y="3588570"/>
            <a:ext cx="1619535" cy="30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1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E5C12C8-96BB-6847-88F3-AB6439492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47"/>
          <a:stretch/>
        </p:blipFill>
        <p:spPr>
          <a:xfrm>
            <a:off x="88900" y="1428750"/>
            <a:ext cx="12014200" cy="36345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6A3249-8BCD-E54D-989E-486AB8B3FA29}"/>
              </a:ext>
            </a:extLst>
          </p:cNvPr>
          <p:cNvSpPr/>
          <p:nvPr/>
        </p:nvSpPr>
        <p:spPr>
          <a:xfrm>
            <a:off x="5704764" y="1395422"/>
            <a:ext cx="805218" cy="489552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2BA8A-F117-074B-A6EB-321803737980}"/>
              </a:ext>
            </a:extLst>
          </p:cNvPr>
          <p:cNvSpPr/>
          <p:nvPr/>
        </p:nvSpPr>
        <p:spPr>
          <a:xfrm>
            <a:off x="6829314" y="1395422"/>
            <a:ext cx="1076404" cy="489552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17DBB-2D32-3241-A98A-438DE2215DA0}"/>
              </a:ext>
            </a:extLst>
          </p:cNvPr>
          <p:cNvSpPr/>
          <p:nvPr/>
        </p:nvSpPr>
        <p:spPr>
          <a:xfrm>
            <a:off x="8225050" y="1428750"/>
            <a:ext cx="1076404" cy="489552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91AEA9-87AD-5C49-A841-49F15588C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84"/>
          <a:stretch/>
        </p:blipFill>
        <p:spPr>
          <a:xfrm>
            <a:off x="206773" y="1083733"/>
            <a:ext cx="11843627" cy="42798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752B15-78E8-874F-B451-131190008A97}"/>
              </a:ext>
            </a:extLst>
          </p:cNvPr>
          <p:cNvSpPr/>
          <p:nvPr/>
        </p:nvSpPr>
        <p:spPr>
          <a:xfrm>
            <a:off x="4833078" y="1774209"/>
            <a:ext cx="2318350" cy="3753133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8BECF8-BB0D-1E48-9AE7-F4197F77F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84"/>
          <a:stretch/>
        </p:blipFill>
        <p:spPr>
          <a:xfrm>
            <a:off x="206773" y="1083733"/>
            <a:ext cx="11843627" cy="42798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752B15-78E8-874F-B451-131190008A97}"/>
              </a:ext>
            </a:extLst>
          </p:cNvPr>
          <p:cNvSpPr/>
          <p:nvPr/>
        </p:nvSpPr>
        <p:spPr>
          <a:xfrm>
            <a:off x="6925733" y="1801504"/>
            <a:ext cx="2827867" cy="3671248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1D6FE7-00A6-4D4A-A356-3F2FB1479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84"/>
          <a:stretch/>
        </p:blipFill>
        <p:spPr>
          <a:xfrm>
            <a:off x="206773" y="1083733"/>
            <a:ext cx="11843627" cy="42798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752B15-78E8-874F-B451-131190008A97}"/>
              </a:ext>
            </a:extLst>
          </p:cNvPr>
          <p:cNvSpPr/>
          <p:nvPr/>
        </p:nvSpPr>
        <p:spPr>
          <a:xfrm>
            <a:off x="9608024" y="1801504"/>
            <a:ext cx="2377202" cy="3295429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9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CDC2880-5B48-2843-A89B-5210E57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2" y="365125"/>
            <a:ext cx="598593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Simplified domain-testing strategy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AF78859-30A8-1E4B-8F65-E64BD722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3" y="1690688"/>
            <a:ext cx="5935133" cy="3880379"/>
          </a:xfr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lIns="360000" tIns="360000" rIns="360000" bIns="360000">
            <a:normAutofit/>
          </a:bodyPr>
          <a:lstStyle/>
          <a:p>
            <a:r>
              <a:rPr lang="en-US" dirty="0"/>
              <a:t>Handle boundaries independently</a:t>
            </a:r>
          </a:p>
          <a:p>
            <a:r>
              <a:rPr lang="en-US" dirty="0"/>
              <a:t>For each boundary, </a:t>
            </a:r>
            <a:r>
              <a:rPr lang="en-US" i="1" dirty="0"/>
              <a:t>pick on and off point</a:t>
            </a:r>
          </a:p>
          <a:p>
            <a:r>
              <a:rPr lang="en-US" dirty="0"/>
              <a:t>While testing one boundary, use varying </a:t>
            </a:r>
            <a:r>
              <a:rPr lang="en-US" i="1" dirty="0"/>
              <a:t>in points </a:t>
            </a:r>
            <a:r>
              <a:rPr lang="en-US" dirty="0"/>
              <a:t> for the remaining boundaries.</a:t>
            </a:r>
          </a:p>
          <a:p>
            <a:r>
              <a:rPr lang="en-US" dirty="0"/>
              <a:t>Use </a:t>
            </a:r>
            <a:r>
              <a:rPr lang="en-US" i="1" dirty="0"/>
              <a:t>domain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6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Let me test it!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I do </a:t>
            </a:r>
            <a:r>
              <a:rPr lang="en-US" sz="3600" b="1" dirty="0">
                <a:solidFill>
                  <a:schemeClr val="tx1"/>
                </a:solidFill>
              </a:rPr>
              <a:t>“off-by-one”</a:t>
            </a:r>
            <a:r>
              <a:rPr lang="en-US" sz="3600" dirty="0">
                <a:solidFill>
                  <a:schemeClr val="tx1"/>
                </a:solidFill>
              </a:rPr>
              <a:t> mistakes all the time!</a:t>
            </a:r>
          </a:p>
        </p:txBody>
      </p:sp>
    </p:spTree>
    <p:extLst>
      <p:ext uri="{BB962C8B-B14F-4D97-AF65-F5344CB8AC3E}">
        <p14:creationId xmlns:p14="http://schemas.microsoft.com/office/powerpoint/2010/main" val="262428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Let me test it!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I do </a:t>
            </a:r>
            <a:r>
              <a:rPr lang="en-US" sz="3600" b="1" dirty="0">
                <a:solidFill>
                  <a:schemeClr val="tx1"/>
                </a:solidFill>
              </a:rPr>
              <a:t>“off-by-one”</a:t>
            </a:r>
            <a:r>
              <a:rPr lang="en-US" sz="3600" dirty="0">
                <a:solidFill>
                  <a:schemeClr val="tx1"/>
                </a:solidFill>
              </a:rPr>
              <a:t> mistakes all the time!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F8515-9AD3-5141-81C1-B3B30C405305}"/>
              </a:ext>
            </a:extLst>
          </p:cNvPr>
          <p:cNvSpPr txBox="1"/>
          <p:nvPr/>
        </p:nvSpPr>
        <p:spPr>
          <a:xfrm rot="19800000">
            <a:off x="3831195" y="2531050"/>
            <a:ext cx="8263737" cy="14157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600" dirty="0"/>
              <a:t>Boundary analysis</a:t>
            </a:r>
          </a:p>
        </p:txBody>
      </p:sp>
    </p:spTree>
    <p:extLst>
      <p:ext uri="{BB962C8B-B14F-4D97-AF65-F5344CB8AC3E}">
        <p14:creationId xmlns:p14="http://schemas.microsoft.com/office/powerpoint/2010/main" val="358972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B8C913-2A5F-9F4F-BB97-6BE1AE25DA96}"/>
              </a:ext>
            </a:extLst>
          </p:cNvPr>
          <p:cNvGrpSpPr/>
          <p:nvPr/>
        </p:nvGrpSpPr>
        <p:grpSpPr>
          <a:xfrm>
            <a:off x="5293481" y="1814963"/>
            <a:ext cx="2577628" cy="4174813"/>
            <a:chOff x="985240" y="1582950"/>
            <a:chExt cx="2577628" cy="41748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222CF4-3A5F-2548-ABE3-4F1F43B6388D}"/>
                </a:ext>
              </a:extLst>
            </p:cNvPr>
            <p:cNvSpPr/>
            <p:nvPr/>
          </p:nvSpPr>
          <p:spPr>
            <a:xfrm>
              <a:off x="985240" y="1582950"/>
              <a:ext cx="2577628" cy="41748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19B85E-FB67-FE42-8D01-D4EC6E76DC37}"/>
                </a:ext>
              </a:extLst>
            </p:cNvPr>
            <p:cNvSpPr txBox="1"/>
            <p:nvPr/>
          </p:nvSpPr>
          <p:spPr>
            <a:xfrm>
              <a:off x="1582947" y="2178418"/>
              <a:ext cx="1253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OUT-points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EF1595-2F3D-4645-9202-FEB9E8ED007B}"/>
              </a:ext>
            </a:extLst>
          </p:cNvPr>
          <p:cNvGrpSpPr/>
          <p:nvPr/>
        </p:nvGrpSpPr>
        <p:grpSpPr>
          <a:xfrm>
            <a:off x="8352914" y="1814963"/>
            <a:ext cx="3000886" cy="4174813"/>
            <a:chOff x="4044673" y="1582950"/>
            <a:chExt cx="3000886" cy="41748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BEAC68-ABA5-284F-896C-2C136643C4BF}"/>
                </a:ext>
              </a:extLst>
            </p:cNvPr>
            <p:cNvSpPr/>
            <p:nvPr/>
          </p:nvSpPr>
          <p:spPr>
            <a:xfrm>
              <a:off x="4044673" y="1582950"/>
              <a:ext cx="3000886" cy="41748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A10F20-8C2B-1A48-B5C6-9ADE387F548A}"/>
                </a:ext>
              </a:extLst>
            </p:cNvPr>
            <p:cNvSpPr txBox="1"/>
            <p:nvPr/>
          </p:nvSpPr>
          <p:spPr>
            <a:xfrm>
              <a:off x="5545116" y="2100111"/>
              <a:ext cx="104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IN-points</a:t>
              </a:r>
            </a:p>
          </p:txBody>
        </p:sp>
      </p:grpSp>
      <p:sp>
        <p:nvSpPr>
          <p:cNvPr id="10" name="Title 4">
            <a:extLst>
              <a:ext uri="{FF2B5EF4-FFF2-40B4-BE49-F238E27FC236}">
                <a16:creationId xmlns:a16="http://schemas.microsoft.com/office/drawing/2014/main" id="{B79BF5D3-DC4C-5A40-AC54-37AA02A66032}"/>
              </a:ext>
            </a:extLst>
          </p:cNvPr>
          <p:cNvSpPr txBox="1">
            <a:spLocks/>
          </p:cNvSpPr>
          <p:nvPr/>
        </p:nvSpPr>
        <p:spPr>
          <a:xfrm>
            <a:off x="5293481" y="365125"/>
            <a:ext cx="60603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X &gt;= 100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172710-5024-AC4F-86F6-A7DA09233FE0}"/>
              </a:ext>
            </a:extLst>
          </p:cNvPr>
          <p:cNvGrpSpPr/>
          <p:nvPr/>
        </p:nvGrpSpPr>
        <p:grpSpPr>
          <a:xfrm>
            <a:off x="6039186" y="4449923"/>
            <a:ext cx="4905792" cy="595469"/>
            <a:chOff x="1730945" y="4217910"/>
            <a:chExt cx="4905792" cy="59546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2FCD88-FA25-8B4D-8B9A-CB990BA6D9E2}"/>
                </a:ext>
              </a:extLst>
            </p:cNvPr>
            <p:cNvCxnSpPr/>
            <p:nvPr/>
          </p:nvCxnSpPr>
          <p:spPr>
            <a:xfrm>
              <a:off x="2548577" y="4217910"/>
              <a:ext cx="81763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5D82B2-F642-ED47-AAC7-2F87DC24722C}"/>
                </a:ext>
              </a:extLst>
            </p:cNvPr>
            <p:cNvCxnSpPr/>
            <p:nvPr/>
          </p:nvCxnSpPr>
          <p:spPr>
            <a:xfrm>
              <a:off x="3366209" y="4217910"/>
              <a:ext cx="81763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441E96-CB7F-BB4B-A752-C2B0E785E564}"/>
                </a:ext>
              </a:extLst>
            </p:cNvPr>
            <p:cNvCxnSpPr/>
            <p:nvPr/>
          </p:nvCxnSpPr>
          <p:spPr>
            <a:xfrm>
              <a:off x="4183841" y="4217910"/>
              <a:ext cx="81763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2CA1F0-50C9-BA4C-A17F-2839EFC12D38}"/>
                </a:ext>
              </a:extLst>
            </p:cNvPr>
            <p:cNvCxnSpPr/>
            <p:nvPr/>
          </p:nvCxnSpPr>
          <p:spPr>
            <a:xfrm>
              <a:off x="5001473" y="4217910"/>
              <a:ext cx="81763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6AEB89-BEC0-3E46-85D9-4E3F0B92FC99}"/>
                </a:ext>
              </a:extLst>
            </p:cNvPr>
            <p:cNvSpPr txBox="1"/>
            <p:nvPr/>
          </p:nvSpPr>
          <p:spPr>
            <a:xfrm>
              <a:off x="3940297" y="444404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F984CC-07C7-E942-B66F-F1C64CAAFB8E}"/>
                </a:ext>
              </a:extLst>
            </p:cNvPr>
            <p:cNvSpPr txBox="1"/>
            <p:nvPr/>
          </p:nvSpPr>
          <p:spPr>
            <a:xfrm>
              <a:off x="4733649" y="4435738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267243-B105-964C-9BE1-74682A2B934F}"/>
                </a:ext>
              </a:extLst>
            </p:cNvPr>
            <p:cNvSpPr txBox="1"/>
            <p:nvPr/>
          </p:nvSpPr>
          <p:spPr>
            <a:xfrm>
              <a:off x="3098385" y="4444047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9B2046-57F9-E445-9769-8F261FA3C8CF}"/>
                </a:ext>
              </a:extLst>
            </p:cNvPr>
            <p:cNvSpPr txBox="1"/>
            <p:nvPr/>
          </p:nvSpPr>
          <p:spPr>
            <a:xfrm>
              <a:off x="2339250" y="443989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6DE3C7-6925-A145-B08F-DFCA8DF28948}"/>
                </a:ext>
              </a:extLst>
            </p:cNvPr>
            <p:cNvCxnSpPr/>
            <p:nvPr/>
          </p:nvCxnSpPr>
          <p:spPr>
            <a:xfrm>
              <a:off x="1730945" y="4217910"/>
              <a:ext cx="817632" cy="0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2BAD7-13DA-964D-BB8F-CAD25B4A0968}"/>
                </a:ext>
              </a:extLst>
            </p:cNvPr>
            <p:cNvCxnSpPr/>
            <p:nvPr/>
          </p:nvCxnSpPr>
          <p:spPr>
            <a:xfrm>
              <a:off x="5819105" y="4222062"/>
              <a:ext cx="817632" cy="0"/>
            </a:xfrm>
            <a:prstGeom prst="line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1EF833-D49C-E14D-8CC2-240EB439D05B}"/>
              </a:ext>
            </a:extLst>
          </p:cNvPr>
          <p:cNvSpPr txBox="1"/>
          <p:nvPr/>
        </p:nvSpPr>
        <p:spPr>
          <a:xfrm>
            <a:off x="8323532" y="3687609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</a:t>
            </a:r>
          </a:p>
          <a:p>
            <a:r>
              <a:rPr lang="en-US" dirty="0"/>
              <a:t>point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B2D934-3D6F-0D47-B344-857222CA57FA}"/>
              </a:ext>
            </a:extLst>
          </p:cNvPr>
          <p:cNvSpPr txBox="1"/>
          <p:nvPr/>
        </p:nvSpPr>
        <p:spPr>
          <a:xfrm>
            <a:off x="7192881" y="3712224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</a:t>
            </a:r>
          </a:p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391996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B79BF5D3-DC4C-5A40-AC54-37AA02A66032}"/>
              </a:ext>
            </a:extLst>
          </p:cNvPr>
          <p:cNvSpPr txBox="1">
            <a:spLocks/>
          </p:cNvSpPr>
          <p:nvPr/>
        </p:nvSpPr>
        <p:spPr>
          <a:xfrm>
            <a:off x="5293481" y="365125"/>
            <a:ext cx="60603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X &gt; 100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A7E0D8B-2A6E-1845-BB77-721D11A46ECC}"/>
              </a:ext>
            </a:extLst>
          </p:cNvPr>
          <p:cNvGrpSpPr/>
          <p:nvPr/>
        </p:nvGrpSpPr>
        <p:grpSpPr>
          <a:xfrm>
            <a:off x="5293480" y="1814963"/>
            <a:ext cx="3748409" cy="4174813"/>
            <a:chOff x="985240" y="1582950"/>
            <a:chExt cx="2577628" cy="417481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464EED8-8A27-724D-9786-77922D069C5F}"/>
                </a:ext>
              </a:extLst>
            </p:cNvPr>
            <p:cNvSpPr/>
            <p:nvPr/>
          </p:nvSpPr>
          <p:spPr>
            <a:xfrm>
              <a:off x="985240" y="1582950"/>
              <a:ext cx="2577628" cy="41748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079502-9320-8845-BA01-152C3DB9C396}"/>
                </a:ext>
              </a:extLst>
            </p:cNvPr>
            <p:cNvSpPr txBox="1"/>
            <p:nvPr/>
          </p:nvSpPr>
          <p:spPr>
            <a:xfrm>
              <a:off x="1582947" y="2178418"/>
              <a:ext cx="1253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OUT-points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F1288A1-7B1C-AF41-8FC8-B6BDC7A33A40}"/>
              </a:ext>
            </a:extLst>
          </p:cNvPr>
          <p:cNvSpPr/>
          <p:nvPr/>
        </p:nvSpPr>
        <p:spPr>
          <a:xfrm>
            <a:off x="9225118" y="1814963"/>
            <a:ext cx="2128681" cy="4174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13A5547-D23F-634C-B97B-804B8C91ADD1}"/>
              </a:ext>
            </a:extLst>
          </p:cNvPr>
          <p:cNvGrpSpPr/>
          <p:nvPr/>
        </p:nvGrpSpPr>
        <p:grpSpPr>
          <a:xfrm>
            <a:off x="6039186" y="4449923"/>
            <a:ext cx="4905792" cy="595469"/>
            <a:chOff x="1730945" y="4217910"/>
            <a:chExt cx="4905792" cy="595469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CA0CBD-06AE-3242-AE8C-2F7EB5CA575E}"/>
                </a:ext>
              </a:extLst>
            </p:cNvPr>
            <p:cNvCxnSpPr/>
            <p:nvPr/>
          </p:nvCxnSpPr>
          <p:spPr>
            <a:xfrm>
              <a:off x="2548577" y="4217910"/>
              <a:ext cx="81763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E2688DB-360E-D745-A05C-2A05524131C0}"/>
                </a:ext>
              </a:extLst>
            </p:cNvPr>
            <p:cNvCxnSpPr/>
            <p:nvPr/>
          </p:nvCxnSpPr>
          <p:spPr>
            <a:xfrm>
              <a:off x="3366209" y="4217910"/>
              <a:ext cx="81763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BCE3B18-E8D1-E94A-A0B0-83A2AC9A1449}"/>
                </a:ext>
              </a:extLst>
            </p:cNvPr>
            <p:cNvCxnSpPr/>
            <p:nvPr/>
          </p:nvCxnSpPr>
          <p:spPr>
            <a:xfrm>
              <a:off x="4183841" y="4217910"/>
              <a:ext cx="81763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81192C-64CF-A443-B1F2-60BA84ECDC22}"/>
                </a:ext>
              </a:extLst>
            </p:cNvPr>
            <p:cNvCxnSpPr/>
            <p:nvPr/>
          </p:nvCxnSpPr>
          <p:spPr>
            <a:xfrm>
              <a:off x="5001473" y="4217910"/>
              <a:ext cx="817632" cy="0"/>
            </a:xfrm>
            <a:prstGeom prst="line">
              <a:avLst/>
            </a:prstGeom>
            <a:ln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BAF585B-7974-2B42-8144-D5BB3C0D3696}"/>
                </a:ext>
              </a:extLst>
            </p:cNvPr>
            <p:cNvSpPr txBox="1"/>
            <p:nvPr/>
          </p:nvSpPr>
          <p:spPr>
            <a:xfrm>
              <a:off x="3940297" y="4444047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81D1DB-C845-A743-84F1-198590ED6701}"/>
                </a:ext>
              </a:extLst>
            </p:cNvPr>
            <p:cNvSpPr txBox="1"/>
            <p:nvPr/>
          </p:nvSpPr>
          <p:spPr>
            <a:xfrm>
              <a:off x="4899287" y="4433839"/>
              <a:ext cx="53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E8C1AF4-6885-0440-BE81-981DDD685968}"/>
                </a:ext>
              </a:extLst>
            </p:cNvPr>
            <p:cNvSpPr txBox="1"/>
            <p:nvPr/>
          </p:nvSpPr>
          <p:spPr>
            <a:xfrm>
              <a:off x="3098385" y="4444047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9E9876A-F2AF-6648-B81F-88560DB51AA8}"/>
                </a:ext>
              </a:extLst>
            </p:cNvPr>
            <p:cNvSpPr txBox="1"/>
            <p:nvPr/>
          </p:nvSpPr>
          <p:spPr>
            <a:xfrm>
              <a:off x="2339250" y="4439891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EE76906-F5CF-DD4D-9649-3EEF030DEF0B}"/>
                </a:ext>
              </a:extLst>
            </p:cNvPr>
            <p:cNvCxnSpPr/>
            <p:nvPr/>
          </p:nvCxnSpPr>
          <p:spPr>
            <a:xfrm>
              <a:off x="1730945" y="4217910"/>
              <a:ext cx="817632" cy="0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9721941-82CE-F544-8119-0783A5B8882C}"/>
                </a:ext>
              </a:extLst>
            </p:cNvPr>
            <p:cNvCxnSpPr/>
            <p:nvPr/>
          </p:nvCxnSpPr>
          <p:spPr>
            <a:xfrm>
              <a:off x="5819105" y="4222062"/>
              <a:ext cx="817632" cy="0"/>
            </a:xfrm>
            <a:prstGeom prst="line">
              <a:avLst/>
            </a:prstGeom>
            <a:ln>
              <a:headEnd type="non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7C65E06-2C27-984D-8AE9-0AEBD35FF081}"/>
              </a:ext>
            </a:extLst>
          </p:cNvPr>
          <p:cNvSpPr txBox="1"/>
          <p:nvPr/>
        </p:nvSpPr>
        <p:spPr>
          <a:xfrm>
            <a:off x="8323532" y="3687609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</a:t>
            </a:r>
          </a:p>
          <a:p>
            <a:r>
              <a:rPr lang="en-US" dirty="0"/>
              <a:t>point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29B223-BB8B-F34D-8C56-6DF4C11045FC}"/>
              </a:ext>
            </a:extLst>
          </p:cNvPr>
          <p:cNvSpPr txBox="1"/>
          <p:nvPr/>
        </p:nvSpPr>
        <p:spPr>
          <a:xfrm>
            <a:off x="9265744" y="371126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</a:t>
            </a:r>
          </a:p>
          <a:p>
            <a:r>
              <a:rPr lang="en-US" dirty="0"/>
              <a:t>point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0AFB25F-8A8B-5649-A89D-07CE611139EC}"/>
              </a:ext>
            </a:extLst>
          </p:cNvPr>
          <p:cNvSpPr txBox="1"/>
          <p:nvPr/>
        </p:nvSpPr>
        <p:spPr>
          <a:xfrm>
            <a:off x="9853357" y="2332124"/>
            <a:ext cx="104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IN-points</a:t>
            </a:r>
          </a:p>
        </p:txBody>
      </p:sp>
    </p:spTree>
    <p:extLst>
      <p:ext uri="{BB962C8B-B14F-4D97-AF65-F5344CB8AC3E}">
        <p14:creationId xmlns:p14="http://schemas.microsoft.com/office/powerpoint/2010/main" val="159718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CDC2880-5B48-2843-A89B-5210E57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2" y="365125"/>
            <a:ext cx="598593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score &gt;= 100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AF78859-30A8-1E4B-8F65-E64BD722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3" y="1690688"/>
            <a:ext cx="5935133" cy="3490912"/>
          </a:xfr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lIns="360000" tIns="360000" rIns="360000" bIns="360000">
            <a:normAutofit fontScale="92500"/>
          </a:bodyPr>
          <a:lstStyle/>
          <a:p>
            <a:r>
              <a:rPr lang="en-US" b="1" dirty="0"/>
              <a:t>On point:    </a:t>
            </a:r>
            <a:r>
              <a:rPr lang="en-US" i="1" dirty="0"/>
              <a:t>Exactly on boundary</a:t>
            </a:r>
            <a:endParaRPr lang="en-US" dirty="0"/>
          </a:p>
          <a:p>
            <a:r>
              <a:rPr lang="en-US" b="1" dirty="0"/>
              <a:t>In point:     </a:t>
            </a:r>
            <a:r>
              <a:rPr lang="en-US" i="1" dirty="0"/>
              <a:t>Makes the condition true</a:t>
            </a:r>
          </a:p>
          <a:p>
            <a:r>
              <a:rPr lang="en-US" b="1" dirty="0"/>
              <a:t>Out point:</a:t>
            </a:r>
            <a:r>
              <a:rPr lang="en-US" dirty="0"/>
              <a:t>  </a:t>
            </a:r>
            <a:r>
              <a:rPr lang="en-US" i="1" dirty="0"/>
              <a:t>Makes the condition false</a:t>
            </a:r>
          </a:p>
          <a:p>
            <a:r>
              <a:rPr lang="en-US" b="1" dirty="0"/>
              <a:t>Off point:</a:t>
            </a:r>
          </a:p>
          <a:p>
            <a:pPr lvl="1"/>
            <a:r>
              <a:rPr lang="en-US" i="1" dirty="0"/>
              <a:t>Flips the outcome for on point  </a:t>
            </a:r>
            <a:r>
              <a:rPr lang="en-US" b="1" dirty="0"/>
              <a:t>and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Is as close to boundary as possible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AF726-0D83-994A-9089-826AD7D88663}"/>
              </a:ext>
            </a:extLst>
          </p:cNvPr>
          <p:cNvSpPr/>
          <p:nvPr/>
        </p:nvSpPr>
        <p:spPr>
          <a:xfrm>
            <a:off x="5757332" y="5335395"/>
            <a:ext cx="5935133" cy="993438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On is 100; In is e.g. 200; </a:t>
            </a:r>
            <a:br>
              <a:rPr lang="en-US" sz="2800" dirty="0"/>
            </a:br>
            <a:r>
              <a:rPr lang="en-US" sz="2800" dirty="0"/>
              <a:t>Out is e.g. 50; Off is 99. </a:t>
            </a:r>
          </a:p>
        </p:txBody>
      </p:sp>
    </p:spTree>
    <p:extLst>
      <p:ext uri="{BB962C8B-B14F-4D97-AF65-F5344CB8AC3E}">
        <p14:creationId xmlns:p14="http://schemas.microsoft.com/office/powerpoint/2010/main" val="165093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CDC2880-5B48-2843-A89B-5210E57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2" y="365125"/>
            <a:ext cx="598593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Multiple boundaries?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0737B-166B-B44F-AF72-BDC84772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4783">
            <a:off x="5612163" y="1690688"/>
            <a:ext cx="5936371" cy="532916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292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07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8CDC2880-5B48-2843-A89B-5210E572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2" y="365125"/>
            <a:ext cx="598593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Simplified domain-testing strategy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AF78859-30A8-1E4B-8F65-E64BD722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3" y="1690688"/>
            <a:ext cx="5935133" cy="3880379"/>
          </a:xfr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lIns="360000" tIns="360000" rIns="360000" bIns="360000">
            <a:normAutofit/>
          </a:bodyPr>
          <a:lstStyle/>
          <a:p>
            <a:r>
              <a:rPr lang="en-US" dirty="0"/>
              <a:t>Handle boundaries independently</a:t>
            </a:r>
          </a:p>
          <a:p>
            <a:r>
              <a:rPr lang="en-US" dirty="0"/>
              <a:t>For each boundary, </a:t>
            </a:r>
            <a:r>
              <a:rPr lang="en-US" i="1" dirty="0"/>
              <a:t>pick on and off point</a:t>
            </a:r>
          </a:p>
          <a:p>
            <a:r>
              <a:rPr lang="en-US" dirty="0"/>
              <a:t>While testing one boundary, use varying </a:t>
            </a:r>
            <a:r>
              <a:rPr lang="en-US" i="1" dirty="0"/>
              <a:t>in points </a:t>
            </a:r>
            <a:r>
              <a:rPr lang="en-US" dirty="0"/>
              <a:t> for the remaining boundaries.</a:t>
            </a:r>
          </a:p>
          <a:p>
            <a:r>
              <a:rPr lang="en-US" dirty="0"/>
              <a:t>Use </a:t>
            </a:r>
            <a:r>
              <a:rPr lang="en-US" i="1" dirty="0"/>
              <a:t>domain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3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E5C12C8-96BB-6847-88F3-AB6439492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47"/>
          <a:stretch/>
        </p:blipFill>
        <p:spPr>
          <a:xfrm>
            <a:off x="88900" y="1428750"/>
            <a:ext cx="12014200" cy="36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191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score &gt;= 100</vt:lpstr>
      <vt:lpstr>Multiple boundaries?</vt:lpstr>
      <vt:lpstr>Simplified domain-testing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Simplified domain-testing strategy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41</cp:revision>
  <dcterms:created xsi:type="dcterms:W3CDTF">2018-03-12T10:12:30Z</dcterms:created>
  <dcterms:modified xsi:type="dcterms:W3CDTF">2018-07-18T11:55:03Z</dcterms:modified>
</cp:coreProperties>
</file>