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4788-81B8-6842-B8F1-8063C188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DC8F-59E0-3048-B42F-1A9CC0B9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6814-B6F1-8143-9C53-DA1D941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73D-802F-2846-BADB-6F26AE46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C89-AB26-6547-AC25-DFC238CC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4EC-B333-C242-ABEC-C9484A3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A6E9-EC73-9546-9B03-7FF15A74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A1D7-C531-4B4F-B2ED-D4C38A0F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BDD-0B9A-B846-8E98-C6DCD93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0FC-649F-4B42-ACFC-4F085E3D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D744-599D-A94B-B2F4-91F9AF3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146F0-71A6-C44C-9743-5CF309A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95D-1079-9E47-9AF9-4405AEB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04C-9374-C341-A073-96897B8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FA51-0624-9846-9E38-D534260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5B9-8175-2A43-8211-6ED7864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00-6732-184E-92AE-28A393A4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9772-657A-DF4F-AE17-2E82150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4188-4908-EC4B-A614-C50DF33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C123-6A08-5946-B404-ED84CD7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AB70-A11A-CF4B-927B-5E39DF0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EDBE-5774-9A44-BD9F-B8DA742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013-ACC8-094D-B124-D77DFBD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632-F1CA-CD4C-8783-2893BC6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E38F-19BB-4E48-AE93-88C35F3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128-59CC-6642-9334-5C22A1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AE-C2BA-374F-9164-81B4B3C0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1B7-0EED-2B41-883C-FA3E7E6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7A23-F212-1248-95A1-E95716D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D70A-2E5B-C44E-8E4F-13C17B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4A13-04D2-7E41-9176-101137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20C-4A69-1541-8594-5B44E1C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7488-4409-AD49-BC6E-CEA1D02B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FF6B-5404-174A-BF4F-E33E92AD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9F8C-F405-C64C-836D-AC4F8B03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29B8-1ABD-9049-8294-6124F3A8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8FB5-BFA9-AC40-B06E-8606149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43A7-6EF5-9444-9AEC-11E7000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E146-1196-0345-B22D-E5B113F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2BF-0F19-BD49-9B30-35A8CA6F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A914-CD54-BF4A-9CAF-E5FC621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080-0F22-7347-B373-FEB384B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0AC3-C766-1F4C-AF12-5DD516F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F34FD-BC9B-AA47-8F3D-B1591DF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3BE5-D513-CF4C-8A34-80A9E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C1C-0E9F-2D4D-ADFD-02AA423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727F-69E8-3A46-B1BE-B2DE9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1F5-3A6F-5048-80D3-DC7FCD20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200-1B2D-AC41-A164-265828B0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6F59-FCD6-6244-9AD4-176A77A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42AD-5459-E74A-AB3F-AE810D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2E39-B547-5A4C-894E-8724A75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17E2-937C-1244-86F9-C955E6C0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9360-B536-DB4A-873F-01DB9AA3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E0-8077-A946-971C-1EB38B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7636-00B8-F140-A5E4-6684C55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A19-149A-4D48-AD05-18C0E4F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676D-9430-E347-BA96-61C92E6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B9FC-B03B-0248-99A1-CE1217E8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BED0-A2AC-B842-8CF7-0113A28B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B77-2705-5145-BA69-25AED884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5827-84BA-CA4D-8344-301E322F090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C78-C90C-5447-84A8-9CD63CD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2D6-8F98-2C4E-947D-0E315DBA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D123D67-1052-F747-8F06-F6989D1C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7896">
            <a:off x="7160049" y="539864"/>
            <a:ext cx="3256824" cy="3908189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88F26-FC31-774F-A7EF-4A05DCA0B325}"/>
              </a:ext>
            </a:extLst>
          </p:cNvPr>
          <p:cNvSpPr txBox="1"/>
          <p:nvPr/>
        </p:nvSpPr>
        <p:spPr>
          <a:xfrm>
            <a:off x="6873689" y="4804013"/>
            <a:ext cx="43891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Chapter 7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Boundary conditions: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the Correct way</a:t>
            </a:r>
          </a:p>
        </p:txBody>
      </p:sp>
    </p:spTree>
    <p:extLst>
      <p:ext uri="{BB962C8B-B14F-4D97-AF65-F5344CB8AC3E}">
        <p14:creationId xmlns:p14="http://schemas.microsoft.com/office/powerpoint/2010/main" val="2449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D68EE3-3CA6-C74A-9320-D0DF68E98CEE}"/>
              </a:ext>
            </a:extLst>
          </p:cNvPr>
          <p:cNvSpPr/>
          <p:nvPr/>
        </p:nvSpPr>
        <p:spPr>
          <a:xfrm>
            <a:off x="5909486" y="1787857"/>
            <a:ext cx="5519018" cy="4585647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Many data elements must conform to a specific format.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Example: e-mail (always </a:t>
            </a:r>
            <a:r>
              <a:rPr lang="en-US" sz="3200" dirty="0" err="1">
                <a:solidFill>
                  <a:schemeClr val="bg1"/>
                </a:solidFill>
              </a:rPr>
              <a:t>name@domain</a:t>
            </a:r>
            <a:r>
              <a:rPr lang="en-US" sz="3200" dirty="0">
                <a:solidFill>
                  <a:schemeClr val="bg1"/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Test when your input is not in conformance with what is expected.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07DA60-F56D-AA41-830F-C873605F7FD6}"/>
              </a:ext>
            </a:extLst>
          </p:cNvPr>
          <p:cNvSpPr txBox="1">
            <a:spLocks/>
          </p:cNvSpPr>
          <p:nvPr/>
        </p:nvSpPr>
        <p:spPr>
          <a:xfrm>
            <a:off x="5841248" y="484632"/>
            <a:ext cx="6141486" cy="1303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[C]ORRECT: Conformance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4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D6B518-E560-CA41-97AC-C40D448C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48" y="484632"/>
            <a:ext cx="6141486" cy="13032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C[O]RRECT: Ordering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68EE3-3CA6-C74A-9320-D0DF68E98CEE}"/>
              </a:ext>
            </a:extLst>
          </p:cNvPr>
          <p:cNvSpPr/>
          <p:nvPr/>
        </p:nvSpPr>
        <p:spPr>
          <a:xfrm>
            <a:off x="5909486" y="1787857"/>
            <a:ext cx="5519018" cy="4585647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order of the data might influence the output.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happens if the list is ordered? Unordered?</a:t>
            </a:r>
          </a:p>
        </p:txBody>
      </p:sp>
    </p:spTree>
    <p:extLst>
      <p:ext uri="{BB962C8B-B14F-4D97-AF65-F5344CB8AC3E}">
        <p14:creationId xmlns:p14="http://schemas.microsoft.com/office/powerpoint/2010/main" val="285727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D6B518-E560-CA41-97AC-C40D448C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48" y="484632"/>
            <a:ext cx="6141486" cy="13032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CO[R]RECT: Range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68EE3-3CA6-C74A-9320-D0DF68E98CEE}"/>
              </a:ext>
            </a:extLst>
          </p:cNvPr>
          <p:cNvSpPr/>
          <p:nvPr/>
        </p:nvSpPr>
        <p:spPr>
          <a:xfrm>
            <a:off x="5909486" y="1787857"/>
            <a:ext cx="5519018" cy="4585647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Inputs should usually be within a certain range.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Example: Age should always be greater than 0 and smaller than 120.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most programming languages, basic types give you more than you need.</a:t>
            </a:r>
          </a:p>
        </p:txBody>
      </p:sp>
    </p:spTree>
    <p:extLst>
      <p:ext uri="{BB962C8B-B14F-4D97-AF65-F5344CB8AC3E}">
        <p14:creationId xmlns:p14="http://schemas.microsoft.com/office/powerpoint/2010/main" val="232155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D6B518-E560-CA41-97AC-C40D448C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48" y="484632"/>
            <a:ext cx="6141486" cy="13032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COR[R]ECT: 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68EE3-3CA6-C74A-9320-D0DF68E98CEE}"/>
              </a:ext>
            </a:extLst>
          </p:cNvPr>
          <p:cNvSpPr/>
          <p:nvPr/>
        </p:nvSpPr>
        <p:spPr>
          <a:xfrm>
            <a:off x="5909486" y="1787857"/>
            <a:ext cx="5519018" cy="4585647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testing a method, consider: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What it references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External dependencies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It depends on the object being in a certain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Any other conditions that must exist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92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D6B518-E560-CA41-97AC-C40D448C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48" y="484632"/>
            <a:ext cx="6141486" cy="13032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CORR[E]CT: Existence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68EE3-3CA6-C74A-9320-D0DF68E98CEE}"/>
              </a:ext>
            </a:extLst>
          </p:cNvPr>
          <p:cNvSpPr/>
          <p:nvPr/>
        </p:nvSpPr>
        <p:spPr>
          <a:xfrm>
            <a:off x="5909486" y="1787857"/>
            <a:ext cx="5519018" cy="4585647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Does something really exist? What if it doesn’t?</a:t>
            </a:r>
          </a:p>
        </p:txBody>
      </p:sp>
    </p:spTree>
    <p:extLst>
      <p:ext uri="{BB962C8B-B14F-4D97-AF65-F5344CB8AC3E}">
        <p14:creationId xmlns:p14="http://schemas.microsoft.com/office/powerpoint/2010/main" val="345468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D6B518-E560-CA41-97AC-C40D448C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48" y="484632"/>
            <a:ext cx="6141486" cy="13032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CORRE[C]T: Cardinality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68EE3-3CA6-C74A-9320-D0DF68E98CEE}"/>
              </a:ext>
            </a:extLst>
          </p:cNvPr>
          <p:cNvSpPr/>
          <p:nvPr/>
        </p:nvSpPr>
        <p:spPr>
          <a:xfrm>
            <a:off x="5909486" y="1787857"/>
            <a:ext cx="5519018" cy="4585647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Off-by-one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Loops: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Many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6949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D6B518-E560-CA41-97AC-C40D448C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48" y="484632"/>
            <a:ext cx="6141486" cy="13032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CORREC[T]: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68EE3-3CA6-C74A-9320-D0DF68E98CEE}"/>
              </a:ext>
            </a:extLst>
          </p:cNvPr>
          <p:cNvSpPr/>
          <p:nvPr/>
        </p:nvSpPr>
        <p:spPr>
          <a:xfrm>
            <a:off x="5909486" y="1787857"/>
            <a:ext cx="5519018" cy="4585647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Ordering in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What happens if I forget to invoke a() before b()?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Timeouts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Date/Time operations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Should we use UTC? GMT?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Concurrency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3623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216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C[O]RRECT: Ordering</vt:lpstr>
      <vt:lpstr>CO[R]RECT: Range</vt:lpstr>
      <vt:lpstr>COR[R]ECT: Reference</vt:lpstr>
      <vt:lpstr>CORR[E]CT: Existence</vt:lpstr>
      <vt:lpstr>CORRE[C]T: Cardinality</vt:lpstr>
      <vt:lpstr>CORREC[T]: Time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/>
  <cp:revision>13</cp:revision>
  <dcterms:created xsi:type="dcterms:W3CDTF">2018-03-12T10:12:30Z</dcterms:created>
  <dcterms:modified xsi:type="dcterms:W3CDTF">2018-05-24T06:54:16Z</dcterms:modified>
</cp:coreProperties>
</file>