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303" r:id="rId3"/>
    <p:sldId id="304" r:id="rId4"/>
    <p:sldId id="305" r:id="rId5"/>
    <p:sldId id="306" r:id="rId6"/>
    <p:sldId id="308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4788-81B8-6842-B8F1-8063C188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DC8F-59E0-3048-B42F-1A9CC0B98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6814-B6F1-8143-9C53-DA1D941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73D-802F-2846-BADB-6F26AE46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AC89-AB26-6547-AC25-DFC238CC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54EC-B333-C242-ABEC-C9484A39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A6E9-EC73-9546-9B03-7FF15A74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A1D7-C531-4B4F-B2ED-D4C38A0F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BDD-0B9A-B846-8E98-C6DCD938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00FC-649F-4B42-ACFC-4F085E3D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AD744-599D-A94B-B2F4-91F9AF326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146F0-71A6-C44C-9743-5CF309A32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DD95D-1079-9E47-9AF9-4405AEBB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04C-9374-C341-A073-96897B80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AFA51-0624-9846-9E38-D534260A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5B9-8175-2A43-8211-6ED78643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1E00-6732-184E-92AE-28A393A4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9772-657A-DF4F-AE17-2E821507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4188-4908-EC4B-A614-C50DF33D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CC123-6A08-5946-B404-ED84CD74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AB70-A11A-CF4B-927B-5E39DF03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BEDBE-5774-9A44-BD9F-B8DA7429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A013-ACC8-094D-B124-D77DFBD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A632-F1CA-CD4C-8783-2893BC69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E38F-19BB-4E48-AE93-88C35F30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128-59CC-6642-9334-5C22A12D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AE-C2BA-374F-9164-81B4B3C0D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71B7-0EED-2B41-883C-FA3E7E61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7A23-F212-1248-95A1-E95716D7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5D70A-2E5B-C44E-8E4F-13C17B1A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4A13-04D2-7E41-9176-101137D8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420C-4A69-1541-8594-5B44E1C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7488-4409-AD49-BC6E-CEA1D02B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7FF6B-5404-174A-BF4F-E33E92AD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99F8C-F405-C64C-836D-AC4F8B031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29B8-1ABD-9049-8294-6124F3A89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38FB5-BFA9-AC40-B06E-86061493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243A7-6EF5-9444-9AEC-11E7000F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E146-1196-0345-B22D-E5B113F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32BF-0F19-BD49-9B30-35A8CA6F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A914-CD54-BF4A-9CAF-E5FC621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E3080-0F22-7347-B373-FEB384B4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F0AC3-C766-1F4C-AF12-5DD516F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F34FD-BC9B-AA47-8F3D-B1591DF4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73BE5-D513-CF4C-8A34-80A9E0A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C1C-0E9F-2D4D-ADFD-02AA423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727F-69E8-3A46-B1BE-B2DE901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81F5-3A6F-5048-80D3-DC7FCD20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89200-1B2D-AC41-A164-265828B0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6F59-FCD6-6244-9AD4-176A77A9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42AD-5459-E74A-AB3F-AE810DE1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62E39-B547-5A4C-894E-8724A75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17E2-937C-1244-86F9-C955E6C0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49360-B536-DB4A-873F-01DB9AA3F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7EE0-8077-A946-971C-1EB38BAF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7636-00B8-F140-A5E4-6684C55A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A19-149A-4D48-AD05-18C0E4F5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676D-9430-E347-BA96-61C92E6C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BB9FC-B03B-0248-99A1-CE1217E8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BED0-A2AC-B842-8CF7-0113A28B8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EB77-2705-5145-BA69-25AED8844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5827-84BA-CA4D-8344-301E322F090A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AC78-C90C-5447-84A8-9CD63CD0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2D6-8F98-2C4E-947D-0E315DBAD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F2E6B-D909-0849-8BA0-E0454B40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586854"/>
            <a:ext cx="4422775" cy="3126307"/>
          </a:xfrm>
          <a:prstGeom prst="wedgeRoundRectCallout">
            <a:avLst>
              <a:gd name="adj1" fmla="val 59351"/>
              <a:gd name="adj2" fmla="val 6816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Implement a program that converts a roman numeral to an integer.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9EEE3-5B9A-004F-8918-2154FBDA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49469" y="3614670"/>
            <a:ext cx="1605887" cy="30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245660"/>
            <a:ext cx="4422775" cy="4121624"/>
          </a:xfrm>
          <a:prstGeom prst="wedgeRoundRectCallout">
            <a:avLst>
              <a:gd name="adj1" fmla="val 60894"/>
              <a:gd name="adj2" fmla="val 470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 = 1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V = 5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 = 10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L = 50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 = 100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D = 500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M = 1000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9EEE3-5B9A-004F-8918-2154FBDA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49469" y="3614670"/>
            <a:ext cx="1605887" cy="30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245660"/>
            <a:ext cx="4422775" cy="4121624"/>
          </a:xfrm>
          <a:prstGeom prst="wedgeRoundRectCallout">
            <a:avLst>
              <a:gd name="adj1" fmla="val 60894"/>
              <a:gd name="adj2" fmla="val 470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VI = 6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XVI = 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9EEE3-5B9A-004F-8918-2154FBDA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49469" y="3614670"/>
            <a:ext cx="1605887" cy="30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245660"/>
            <a:ext cx="4422775" cy="4121624"/>
          </a:xfrm>
          <a:prstGeom prst="wedgeRoundRectCallout">
            <a:avLst>
              <a:gd name="adj1" fmla="val 60894"/>
              <a:gd name="adj2" fmla="val 470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4: IV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9: IX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Same for tens, and hundreds…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40 = XL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90 = XC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09EEE3-5B9A-004F-8918-2154FBDA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49469" y="3614670"/>
            <a:ext cx="1605887" cy="30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3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Ok! I’ll implement the following method:</a:t>
            </a:r>
          </a:p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int</a:t>
            </a:r>
            <a:r>
              <a:rPr lang="en-US" sz="2400" b="1" dirty="0">
                <a:solidFill>
                  <a:schemeClr val="tx1"/>
                </a:solidFill>
              </a:rPr>
              <a:t> convert</a:t>
            </a:r>
            <a:r>
              <a:rPr lang="en-US" sz="2400" b="1">
                <a:solidFill>
                  <a:schemeClr val="tx1"/>
                </a:solidFill>
              </a:rPr>
              <a:t>(String number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672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662129" y="1151467"/>
            <a:ext cx="4422775" cy="2561694"/>
          </a:xfrm>
          <a:prstGeom prst="wedgeRoundRectCallout">
            <a:avLst>
              <a:gd name="adj1" fmla="val 50094"/>
              <a:gd name="adj2" fmla="val 738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Ok, let me test the software using </a:t>
            </a:r>
            <a:r>
              <a:rPr lang="en-US" sz="3600" b="1" dirty="0">
                <a:solidFill>
                  <a:schemeClr val="tx1"/>
                </a:solidFill>
              </a:rPr>
              <a:t>only </a:t>
            </a:r>
            <a:r>
              <a:rPr lang="en-US" sz="3600" dirty="0">
                <a:solidFill>
                  <a:schemeClr val="tx1"/>
                </a:solidFill>
              </a:rPr>
              <a:t>my feelings!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09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1470A-A8F8-7B45-A169-08BC07A8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04" y="3865561"/>
            <a:ext cx="1781073" cy="287317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5B5E0EC-F93B-A645-846B-A262AC540FA8}"/>
              </a:ext>
            </a:extLst>
          </p:cNvPr>
          <p:cNvSpPr/>
          <p:nvPr/>
        </p:nvSpPr>
        <p:spPr>
          <a:xfrm>
            <a:off x="5336275" y="300251"/>
            <a:ext cx="5295331" cy="3412910"/>
          </a:xfrm>
          <a:prstGeom prst="wedgeRoundRectCallout">
            <a:avLst>
              <a:gd name="adj1" fmla="val 44682"/>
              <a:gd name="adj2" fmla="val 7343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Ok, tests…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If I pass </a:t>
            </a:r>
            <a:r>
              <a:rPr lang="en-US" sz="3600" b="1" dirty="0">
                <a:solidFill>
                  <a:schemeClr val="tx1"/>
                </a:solidFill>
              </a:rPr>
              <a:t>“I”</a:t>
            </a:r>
            <a:r>
              <a:rPr lang="en-US" sz="3600" dirty="0">
                <a:solidFill>
                  <a:schemeClr val="tx1"/>
                </a:solidFill>
              </a:rPr>
              <a:t> the program should return </a:t>
            </a:r>
            <a:r>
              <a:rPr lang="en-US" sz="3600" b="1" dirty="0">
                <a:solidFill>
                  <a:schemeClr val="tx1"/>
                </a:solidFill>
              </a:rPr>
              <a:t>1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If I pass </a:t>
            </a:r>
            <a:r>
              <a:rPr lang="en-US" sz="3600" b="1" dirty="0">
                <a:solidFill>
                  <a:schemeClr val="tx1"/>
                </a:solidFill>
              </a:rPr>
              <a:t>“VI”</a:t>
            </a:r>
            <a:r>
              <a:rPr lang="en-US" sz="3600" dirty="0">
                <a:solidFill>
                  <a:schemeClr val="tx1"/>
                </a:solidFill>
              </a:rPr>
              <a:t>, the program should return </a:t>
            </a:r>
            <a:r>
              <a:rPr lang="en-US" sz="3600" b="1" dirty="0">
                <a:solidFill>
                  <a:schemeClr val="tx1"/>
                </a:solidFill>
              </a:rPr>
              <a:t>6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7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88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Aniche</dc:creator>
  <cp:lastModifiedBy>Mauricio Aniche</cp:lastModifiedBy>
  <cp:revision>31</cp:revision>
  <dcterms:created xsi:type="dcterms:W3CDTF">2018-03-12T10:12:30Z</dcterms:created>
  <dcterms:modified xsi:type="dcterms:W3CDTF">2018-07-12T08:55:45Z</dcterms:modified>
</cp:coreProperties>
</file>