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Ok, let me test the software using </a:t>
            </a:r>
            <a:r>
              <a:rPr lang="en-US" sz="3600" b="1" dirty="0">
                <a:solidFill>
                  <a:schemeClr val="tx1"/>
                </a:solidFill>
              </a:rPr>
              <a:t>only </a:t>
            </a:r>
            <a:r>
              <a:rPr lang="en-US" sz="3600" dirty="0">
                <a:solidFill>
                  <a:schemeClr val="tx1"/>
                </a:solidFill>
              </a:rPr>
              <a:t>my feelings!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3F5431-774B-E24E-86CC-9266CD9A9980}"/>
              </a:ext>
            </a:extLst>
          </p:cNvPr>
          <p:cNvSpPr/>
          <p:nvPr/>
        </p:nvSpPr>
        <p:spPr>
          <a:xfrm>
            <a:off x="5882191" y="368490"/>
            <a:ext cx="5519018" cy="5882185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180000" bIns="180000"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single digit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 = 1, V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Multiple digits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II = 2, III =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Different digits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 = 6, XVI = 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Subtractive notation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IV = 4, IX = 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Digit + subtractive notation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XIX = 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Invalid number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VX, XXC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847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But… is my experience enough?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6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We need more </a:t>
            </a:r>
            <a:r>
              <a:rPr lang="en-US" sz="3600" b="1" dirty="0">
                <a:solidFill>
                  <a:schemeClr val="tx1"/>
                </a:solidFill>
              </a:rPr>
              <a:t>systematic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b="1" dirty="0">
                <a:solidFill>
                  <a:schemeClr val="tx1"/>
                </a:solidFill>
              </a:rPr>
              <a:t>rigorous</a:t>
            </a:r>
            <a:r>
              <a:rPr lang="en-US" sz="3600" dirty="0">
                <a:solidFill>
                  <a:schemeClr val="tx1"/>
                </a:solidFill>
              </a:rPr>
              <a:t> ways to test software!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33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32</cp:revision>
  <dcterms:created xsi:type="dcterms:W3CDTF">2018-03-12T10:12:30Z</dcterms:created>
  <dcterms:modified xsi:type="dcterms:W3CDTF">2018-08-02T08:11:21Z</dcterms:modified>
</cp:coreProperties>
</file>