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311" r:id="rId3"/>
    <p:sldId id="31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C797A-8BC4-E84F-9115-CBB5F10C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830" y="567601"/>
            <a:ext cx="3516666" cy="198279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n-lt"/>
              </a:rPr>
              <a:t>Test analysis &amp;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3F228-E3C7-B048-AFDE-B47BDF31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442" y="2720722"/>
            <a:ext cx="1891393" cy="38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C797A-8BC4-E84F-9115-CBB5F10C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830" y="567601"/>
            <a:ext cx="3516666" cy="198279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n-lt"/>
              </a:rPr>
              <a:t>Test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5845C-68E7-C74C-BA1E-E469E8E4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512" y="2550398"/>
            <a:ext cx="2035302" cy="36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29200-AAD0-D84D-A2D7-F0F4B349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6574">
            <a:off x="4496414" y="646166"/>
            <a:ext cx="7192433" cy="5717063"/>
          </a:xfrm>
          <a:prstGeom prst="rect">
            <a:avLst/>
          </a:prstGeom>
          <a:effectLst>
            <a:outerShdw blurRad="50800" dist="304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D7ECE5-D12B-6D40-8FA3-3CD9A3D2566B}"/>
              </a:ext>
            </a:extLst>
          </p:cNvPr>
          <p:cNvSpPr/>
          <p:nvPr/>
        </p:nvSpPr>
        <p:spPr>
          <a:xfrm>
            <a:off x="4621298" y="2895580"/>
            <a:ext cx="6942667" cy="34163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/>
              <a:t>The literature on test oracles has introduced techniques for oracle automation, including modelling, specifications, contract-driven development and metamorphic testing. </a:t>
            </a:r>
            <a:r>
              <a:rPr lang="en-US" sz="2400" b="1" dirty="0"/>
              <a:t>When none of these is completely adequate, the final source of test oracle information remains the human</a:t>
            </a:r>
            <a:r>
              <a:rPr lang="en-US" sz="2400" dirty="0"/>
              <a:t>, who may be aware of informal specifications, expectations, norms and domain specific information that provide informal oracle guidance. </a:t>
            </a:r>
          </a:p>
        </p:txBody>
      </p:sp>
    </p:spTree>
    <p:extLst>
      <p:ext uri="{BB962C8B-B14F-4D97-AF65-F5344CB8AC3E}">
        <p14:creationId xmlns:p14="http://schemas.microsoft.com/office/powerpoint/2010/main" val="393454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69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analysis &amp; design</vt:lpstr>
      <vt:lpstr>Test Execution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32</cp:revision>
  <dcterms:created xsi:type="dcterms:W3CDTF">2018-03-12T10:12:30Z</dcterms:created>
  <dcterms:modified xsi:type="dcterms:W3CDTF">2018-07-11T08:29:16Z</dcterms:modified>
</cp:coreProperties>
</file>