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308" r:id="rId3"/>
    <p:sldId id="314" r:id="rId4"/>
    <p:sldId id="309" r:id="rId5"/>
    <p:sldId id="312" r:id="rId6"/>
    <p:sldId id="313" r:id="rId7"/>
    <p:sldId id="310" r:id="rId8"/>
    <p:sldId id="437" r:id="rId9"/>
    <p:sldId id="439" r:id="rId10"/>
    <p:sldId id="311" r:id="rId11"/>
    <p:sldId id="4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4788-81B8-6842-B8F1-8063C188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DC8F-59E0-3048-B42F-1A9CC0B9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6814-B6F1-8143-9C53-DA1D941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73D-802F-2846-BADB-6F26AE46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C89-AB26-6547-AC25-DFC238CC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4EC-B333-C242-ABEC-C9484A3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A6E9-EC73-9546-9B03-7FF15A74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A1D7-C531-4B4F-B2ED-D4C38A0F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BDD-0B9A-B846-8E98-C6DCD93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0FC-649F-4B42-ACFC-4F085E3D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D744-599D-A94B-B2F4-91F9AF3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146F0-71A6-C44C-9743-5CF309A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95D-1079-9E47-9AF9-4405AEB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04C-9374-C341-A073-96897B8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FA51-0624-9846-9E38-D534260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5B9-8175-2A43-8211-6ED7864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00-6732-184E-92AE-28A393A4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9772-657A-DF4F-AE17-2E82150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4188-4908-EC4B-A614-C50DF33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C123-6A08-5946-B404-ED84CD7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AB70-A11A-CF4B-927B-5E39DF0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EDBE-5774-9A44-BD9F-B8DA742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013-ACC8-094D-B124-D77DFBD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632-F1CA-CD4C-8783-2893BC6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E38F-19BB-4E48-AE93-88C35F3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128-59CC-6642-9334-5C22A1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AE-C2BA-374F-9164-81B4B3C0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1B7-0EED-2B41-883C-FA3E7E6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7A23-F212-1248-95A1-E95716D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D70A-2E5B-C44E-8E4F-13C17B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4A13-04D2-7E41-9176-101137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20C-4A69-1541-8594-5B44E1C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7488-4409-AD49-BC6E-CEA1D02B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FF6B-5404-174A-BF4F-E33E92AD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9F8C-F405-C64C-836D-AC4F8B03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29B8-1ABD-9049-8294-6124F3A8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8FB5-BFA9-AC40-B06E-8606149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43A7-6EF5-9444-9AEC-11E7000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E146-1196-0345-B22D-E5B113F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2BF-0F19-BD49-9B30-35A8CA6F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A914-CD54-BF4A-9CAF-E5FC621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080-0F22-7347-B373-FEB384B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0AC3-C766-1F4C-AF12-5DD516F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F34FD-BC9B-AA47-8F3D-B1591DF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3BE5-D513-CF4C-8A34-80A9E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C1C-0E9F-2D4D-ADFD-02AA423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727F-69E8-3A46-B1BE-B2DE9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1F5-3A6F-5048-80D3-DC7FCD20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200-1B2D-AC41-A164-265828B0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6F59-FCD6-6244-9AD4-176A77A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42AD-5459-E74A-AB3F-AE810D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2E39-B547-5A4C-894E-8724A75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17E2-937C-1244-86F9-C955E6C0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9360-B536-DB4A-873F-01DB9AA3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E0-8077-A946-971C-1EB38B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7636-00B8-F140-A5E4-6684C55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A19-149A-4D48-AD05-18C0E4F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676D-9430-E347-BA96-61C92E6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B9FC-B03B-0248-99A1-CE1217E8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BED0-A2AC-B842-8CF7-0113A28B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B77-2705-5145-BA69-25AED884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C78-C90C-5447-84A8-9CD63CD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2D6-8F98-2C4E-947D-0E315DBA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694267"/>
            <a:ext cx="4887338" cy="30188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Error, mistake, defect, bug, fault, failure…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Aren’t they all the same?</a:t>
            </a:r>
          </a:p>
        </p:txBody>
      </p:sp>
    </p:spTree>
    <p:extLst>
      <p:ext uri="{BB962C8B-B14F-4D97-AF65-F5344CB8AC3E}">
        <p14:creationId xmlns:p14="http://schemas.microsoft.com/office/powerpoint/2010/main" val="200583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694267"/>
            <a:ext cx="4887338" cy="30188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Travel information </a:t>
            </a:r>
            <a:r>
              <a:rPr lang="en-US" sz="3600" i="1" u="sng" dirty="0">
                <a:solidFill>
                  <a:schemeClr val="tx1"/>
                </a:solidFill>
              </a:rPr>
              <a:t>failure</a:t>
            </a:r>
            <a:r>
              <a:rPr lang="en-US" sz="3600" dirty="0">
                <a:solidFill>
                  <a:schemeClr val="tx1"/>
                </a:solidFill>
              </a:rPr>
              <a:t> to deliver useful information,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caused by </a:t>
            </a:r>
            <a:r>
              <a:rPr lang="en-US" sz="3600" i="1" u="sng" dirty="0">
                <a:solidFill>
                  <a:schemeClr val="tx1"/>
                </a:solidFill>
              </a:rPr>
              <a:t>fault</a:t>
            </a:r>
            <a:r>
              <a:rPr lang="en-US" sz="3600" dirty="0">
                <a:solidFill>
                  <a:schemeClr val="tx1"/>
                </a:solidFill>
              </a:rPr>
              <a:t> in code.</a:t>
            </a:r>
          </a:p>
        </p:txBody>
      </p:sp>
    </p:spTree>
    <p:extLst>
      <p:ext uri="{BB962C8B-B14F-4D97-AF65-F5344CB8AC3E}">
        <p14:creationId xmlns:p14="http://schemas.microsoft.com/office/powerpoint/2010/main" val="47432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694267"/>
            <a:ext cx="4887338" cy="30188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It’s definitely important to have a common vocabulary!</a:t>
            </a:r>
          </a:p>
        </p:txBody>
      </p:sp>
    </p:spTree>
    <p:extLst>
      <p:ext uri="{BB962C8B-B14F-4D97-AF65-F5344CB8AC3E}">
        <p14:creationId xmlns:p14="http://schemas.microsoft.com/office/powerpoint/2010/main" val="21486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2C797A-8BC4-E84F-9115-CBB5F10C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763" y="1160268"/>
            <a:ext cx="3516666" cy="114266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n-lt"/>
              </a:rPr>
              <a:t>Failure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3091E-E636-BE4E-9F23-4AA533DBD7F8}"/>
              </a:ext>
            </a:extLst>
          </p:cNvPr>
          <p:cNvSpPr/>
          <p:nvPr/>
        </p:nvSpPr>
        <p:spPr>
          <a:xfrm>
            <a:off x="7144687" y="2550398"/>
            <a:ext cx="4136809" cy="2556933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180000" bIns="180000" rtlCol="0" anchor="ctr"/>
          <a:lstStyle/>
          <a:p>
            <a:r>
              <a:rPr lang="en-US" sz="3200" dirty="0">
                <a:solidFill>
                  <a:schemeClr val="bg1"/>
                </a:solidFill>
              </a:rPr>
              <a:t>A component or system behaves in a way that it is not expected.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B412A3F-482F-A04E-BE48-58C4F03B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765" y="1438057"/>
            <a:ext cx="6127968" cy="382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693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2C797A-8BC4-E84F-9115-CBB5F10C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467" y="409641"/>
            <a:ext cx="3516666" cy="11426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n-lt"/>
              </a:rPr>
              <a:t>Defect</a:t>
            </a:r>
            <a:br>
              <a:rPr lang="en-US" sz="4800" dirty="0">
                <a:solidFill>
                  <a:schemeClr val="bg1"/>
                </a:solidFill>
                <a:latin typeface="+mn-lt"/>
              </a:rPr>
            </a:br>
            <a:r>
              <a:rPr lang="en-US" sz="3600" dirty="0">
                <a:solidFill>
                  <a:schemeClr val="bg1"/>
                </a:solidFill>
                <a:latin typeface="+mn-lt"/>
              </a:rPr>
              <a:t>(or bug, fault)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3091E-E636-BE4E-9F23-4AA533DBD7F8}"/>
              </a:ext>
            </a:extLst>
          </p:cNvPr>
          <p:cNvSpPr/>
          <p:nvPr/>
        </p:nvSpPr>
        <p:spPr>
          <a:xfrm>
            <a:off x="7117391" y="1676939"/>
            <a:ext cx="4136809" cy="2556933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180000" bIns="180000" rtlCol="0" anchor="ctr"/>
          <a:lstStyle/>
          <a:p>
            <a:r>
              <a:rPr lang="en-US" sz="3200" dirty="0">
                <a:solidFill>
                  <a:schemeClr val="bg1"/>
                </a:solidFill>
              </a:rPr>
              <a:t>A flaw in a component that can cause the system to behave incorrectly.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e.g., an incorrect statement.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D8055-ECBD-7E48-B672-C80AF4A3D8EA}"/>
              </a:ext>
            </a:extLst>
          </p:cNvPr>
          <p:cNvSpPr/>
          <p:nvPr/>
        </p:nvSpPr>
        <p:spPr>
          <a:xfrm>
            <a:off x="7117391" y="4356704"/>
            <a:ext cx="4136809" cy="2240508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180000" bIns="180000" rtlCol="0" anchor="ctr"/>
          <a:lstStyle/>
          <a:p>
            <a:r>
              <a:rPr lang="en-US" sz="3200" dirty="0">
                <a:solidFill>
                  <a:schemeClr val="bg1"/>
                </a:solidFill>
              </a:rPr>
              <a:t>A defect, if encountered during execution, may cause a failure.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979B3-5D8B-BA41-9F51-610B1AF6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45" y="1937980"/>
            <a:ext cx="6583515" cy="35841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833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979B3-5D8B-BA41-9F51-610B1AF6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45" y="1937980"/>
            <a:ext cx="6583515" cy="35841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552BE2-A71F-BB4B-A2B9-16304D6CCC34}"/>
              </a:ext>
            </a:extLst>
          </p:cNvPr>
          <p:cNvSpPr/>
          <p:nvPr/>
        </p:nvSpPr>
        <p:spPr>
          <a:xfrm>
            <a:off x="5490204" y="3509011"/>
            <a:ext cx="1970362" cy="442101"/>
          </a:xfrm>
          <a:prstGeom prst="rect">
            <a:avLst/>
          </a:prstGeom>
          <a:noFill/>
          <a:ln w="57150" cmpd="sng">
            <a:solidFill>
              <a:srgbClr val="ED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2F80B-410D-DC41-8FCD-58A101BDEF43}"/>
              </a:ext>
            </a:extLst>
          </p:cNvPr>
          <p:cNvSpPr/>
          <p:nvPr/>
        </p:nvSpPr>
        <p:spPr>
          <a:xfrm>
            <a:off x="6632811" y="1099662"/>
            <a:ext cx="4799561" cy="58961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u="sng" dirty="0"/>
              <a:t>Fault</a:t>
            </a:r>
            <a:r>
              <a:rPr lang="en-US" sz="2000" dirty="0"/>
              <a:t> in Apple’s Secure Socket Layer code</a:t>
            </a:r>
            <a:endParaRPr lang="en-US" sz="2000" i="1" u="sng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1AB126-2CB7-F540-A69B-8C50D384C6F0}"/>
              </a:ext>
            </a:extLst>
          </p:cNvPr>
          <p:cNvCxnSpPr>
            <a:cxnSpLocks/>
          </p:cNvCxnSpPr>
          <p:nvPr/>
        </p:nvCxnSpPr>
        <p:spPr>
          <a:xfrm flipH="1">
            <a:off x="7219667" y="1801504"/>
            <a:ext cx="846160" cy="1419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2C797A-8BC4-E84F-9115-CBB5F10C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763" y="1160268"/>
            <a:ext cx="3516666" cy="11426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n-lt"/>
              </a:rPr>
              <a:t>Error</a:t>
            </a:r>
            <a:br>
              <a:rPr lang="en-US" sz="4800" dirty="0">
                <a:solidFill>
                  <a:schemeClr val="bg1"/>
                </a:solidFill>
                <a:latin typeface="+mn-lt"/>
              </a:rPr>
            </a:br>
            <a:r>
              <a:rPr lang="en-US" sz="3600" dirty="0">
                <a:solidFill>
                  <a:schemeClr val="bg1"/>
                </a:solidFill>
                <a:latin typeface="+mn-lt"/>
              </a:rPr>
              <a:t>(mistake)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3091E-E636-BE4E-9F23-4AA533DBD7F8}"/>
              </a:ext>
            </a:extLst>
          </p:cNvPr>
          <p:cNvSpPr/>
          <p:nvPr/>
        </p:nvSpPr>
        <p:spPr>
          <a:xfrm>
            <a:off x="7144687" y="2550398"/>
            <a:ext cx="4136809" cy="2556933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180000" bIns="180000" rtlCol="0" anchor="ctr"/>
          <a:lstStyle/>
          <a:p>
            <a:r>
              <a:rPr lang="en-US" sz="3200" dirty="0">
                <a:solidFill>
                  <a:schemeClr val="bg1"/>
                </a:solidFill>
              </a:rPr>
              <a:t>A human action that produces an incorrect result.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5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54" y="967241"/>
            <a:ext cx="6428292" cy="85710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7A1-8206-E647-9CBB-5CAA9A7862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54" y="967241"/>
            <a:ext cx="6428292" cy="85710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84884" y="547527"/>
            <a:ext cx="3480442" cy="123871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Travel Information:</a:t>
            </a:r>
          </a:p>
          <a:p>
            <a:pPr algn="ctr"/>
            <a:r>
              <a:rPr lang="en-US" sz="2800" dirty="0"/>
              <a:t>Fault or Failure?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27A1-8206-E647-9CBB-5CAA9A7862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9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110</Words>
  <Application>Microsoft Macintosh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Failure</vt:lpstr>
      <vt:lpstr>PowerPoint Presentation</vt:lpstr>
      <vt:lpstr>Defect (or bug, fault)</vt:lpstr>
      <vt:lpstr>PowerPoint Presentation</vt:lpstr>
      <vt:lpstr>PowerPoint Presentation</vt:lpstr>
      <vt:lpstr>Error (mistake)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37</cp:revision>
  <dcterms:created xsi:type="dcterms:W3CDTF">2018-03-12T10:12:30Z</dcterms:created>
  <dcterms:modified xsi:type="dcterms:W3CDTF">2018-07-11T08:33:00Z</dcterms:modified>
</cp:coreProperties>
</file>