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308" r:id="rId3"/>
    <p:sldId id="312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694267"/>
            <a:ext cx="4887338" cy="30188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What’s the difference between validation and verification?</a:t>
            </a:r>
          </a:p>
        </p:txBody>
      </p:sp>
    </p:spTree>
    <p:extLst>
      <p:ext uri="{BB962C8B-B14F-4D97-AF65-F5344CB8AC3E}">
        <p14:creationId xmlns:p14="http://schemas.microsoft.com/office/powerpoint/2010/main" val="200583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C797A-8BC4-E84F-9115-CBB5F10C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63" y="1160268"/>
            <a:ext cx="3516666" cy="114266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091E-E636-BE4E-9F23-4AA533DBD7F8}"/>
              </a:ext>
            </a:extLst>
          </p:cNvPr>
          <p:cNvSpPr/>
          <p:nvPr/>
        </p:nvSpPr>
        <p:spPr>
          <a:xfrm>
            <a:off x="7144687" y="2550398"/>
            <a:ext cx="4136809" cy="2556933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180000" bIns="180000" rtlCol="0" anchor="ctr"/>
          <a:lstStyle/>
          <a:p>
            <a:r>
              <a:rPr lang="en-US" sz="3200" dirty="0">
                <a:solidFill>
                  <a:schemeClr val="bg1"/>
                </a:solidFill>
              </a:rPr>
              <a:t>Are we building the right system?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2C797A-8BC4-E84F-9115-CBB5F10C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63" y="1160268"/>
            <a:ext cx="3516666" cy="114266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n-lt"/>
              </a:rPr>
              <a:t>Verification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091E-E636-BE4E-9F23-4AA533DBD7F8}"/>
              </a:ext>
            </a:extLst>
          </p:cNvPr>
          <p:cNvSpPr/>
          <p:nvPr/>
        </p:nvSpPr>
        <p:spPr>
          <a:xfrm>
            <a:off x="7144687" y="2550398"/>
            <a:ext cx="4136809" cy="2556933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180000" bIns="180000" rtlCol="0" anchor="ctr"/>
          <a:lstStyle/>
          <a:p>
            <a:r>
              <a:rPr lang="en-US" sz="3200" dirty="0">
                <a:solidFill>
                  <a:schemeClr val="bg1"/>
                </a:solidFill>
              </a:rPr>
              <a:t>Are we building the system right?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694267"/>
            <a:ext cx="4887338" cy="3018894"/>
          </a:xfrm>
          <a:prstGeom prst="wedgeRoundRectCallout">
            <a:avLst>
              <a:gd name="adj1" fmla="val 41437"/>
              <a:gd name="adj2" fmla="val 7338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Let’s focus now on </a:t>
            </a:r>
            <a:r>
              <a:rPr lang="en-US" sz="3600" b="1" dirty="0">
                <a:solidFill>
                  <a:schemeClr val="tx1"/>
                </a:solidFill>
              </a:rPr>
              <a:t>verification</a:t>
            </a:r>
            <a:r>
              <a:rPr lang="en-US" sz="3600" dirty="0">
                <a:solidFill>
                  <a:schemeClr val="tx1"/>
                </a:solidFill>
              </a:rPr>
              <a:t>!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However, validation is also very important!!</a:t>
            </a:r>
          </a:p>
        </p:txBody>
      </p:sp>
    </p:spTree>
    <p:extLst>
      <p:ext uri="{BB962C8B-B14F-4D97-AF65-F5344CB8AC3E}">
        <p14:creationId xmlns:p14="http://schemas.microsoft.com/office/powerpoint/2010/main" val="47432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38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Validation</vt:lpstr>
      <vt:lpstr>Verification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34</cp:revision>
  <dcterms:created xsi:type="dcterms:W3CDTF">2018-03-12T10:12:30Z</dcterms:created>
  <dcterms:modified xsi:type="dcterms:W3CDTF">2018-07-12T08:33:54Z</dcterms:modified>
</cp:coreProperties>
</file>