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7" r:id="rId2"/>
    <p:sldId id="494" r:id="rId3"/>
    <p:sldId id="507" r:id="rId4"/>
    <p:sldId id="503" r:id="rId5"/>
    <p:sldId id="505" r:id="rId6"/>
    <p:sldId id="500" r:id="rId7"/>
    <p:sldId id="506" r:id="rId8"/>
    <p:sldId id="5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9E54A-48A4-7046-A9A8-0D79A95DD49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17D54-87BC-9D4D-AF78-B7D3E7C83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4788-81B8-6842-B8F1-8063C188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DC8F-59E0-3048-B42F-1A9CC0B98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6814-B6F1-8143-9C53-DA1D941D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073D-802F-2846-BADB-6F26AE46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AC89-AB26-6547-AC25-DFC238CC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54EC-B333-C242-ABEC-C9484A39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6A6E9-EC73-9546-9B03-7FF15A74F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A1D7-C531-4B4F-B2ED-D4C38A0F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2BDD-0B9A-B846-8E98-C6DCD938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00FC-649F-4B42-ACFC-4F085E3D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AD744-599D-A94B-B2F4-91F9AF326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146F0-71A6-C44C-9743-5CF309A3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DD95D-1079-9E47-9AF9-4405AEBB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04C-9374-C341-A073-96897B80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FA51-0624-9846-9E38-D534260A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E5B9-8175-2A43-8211-6ED78643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1E00-6732-184E-92AE-28A393A4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9772-657A-DF4F-AE17-2E821507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4188-4908-EC4B-A614-C50DF33D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C123-6A08-5946-B404-ED84CD74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AB70-A11A-CF4B-927B-5E39DF03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EDBE-5774-9A44-BD9F-B8DA7429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A013-ACC8-094D-B124-D77DFBD5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A632-F1CA-CD4C-8783-2893BC69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E38F-19BB-4E48-AE93-88C35F30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D128-59CC-6642-9334-5C22A12D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5CAE-C2BA-374F-9164-81B4B3C0D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371B7-0EED-2B41-883C-FA3E7E61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57A23-F212-1248-95A1-E95716D7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5D70A-2E5B-C44E-8E4F-13C17B1A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D4A13-04D2-7E41-9176-101137D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6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20C-4A69-1541-8594-5B44E1C8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7488-4409-AD49-BC6E-CEA1D02B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7FF6B-5404-174A-BF4F-E33E92AD6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99F8C-F405-C64C-836D-AC4F8B03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129B8-1ABD-9049-8294-6124F3A89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38FB5-BFA9-AC40-B06E-86061493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243A7-6EF5-9444-9AEC-11E7000F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8E146-1196-0345-B22D-E5B113F3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32BF-0F19-BD49-9B30-35A8CA6F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1A914-CD54-BF4A-9CAF-E5FC6216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3080-0F22-7347-B373-FEB384B4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0AC3-C766-1F4C-AF12-5DD516FA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F34FD-BC9B-AA47-8F3D-B1591DF4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73BE5-D513-CF4C-8A34-80A9E0AA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77C1C-0E9F-2D4D-ADFD-02AA423D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727F-69E8-3A46-B1BE-B2DE901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81F5-3A6F-5048-80D3-DC7FCD20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89200-1B2D-AC41-A164-265828B06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6F59-FCD6-6244-9AD4-176A77A9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842AD-5459-E74A-AB3F-AE810DE1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2E39-B547-5A4C-894E-8724A75C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17E2-937C-1244-86F9-C955E6C0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49360-B536-DB4A-873F-01DB9AA3F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7EE0-8077-A946-971C-1EB38BAF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A7636-00B8-F140-A5E4-6684C55A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BA19-149A-4D48-AD05-18C0E4F5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B676D-9430-E347-BA96-61C92E6C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BB9FC-B03B-0248-99A1-CE1217E8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5BED0-A2AC-B842-8CF7-0113A28B8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EB77-2705-5145-BA69-25AED8844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AC78-C90C-5447-84A8-9CD63CD0F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C2D6-8F98-2C4E-947D-0E315DBAD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6550925" y="1323833"/>
            <a:ext cx="3998542" cy="2389328"/>
          </a:xfrm>
          <a:prstGeom prst="wedgeRoundRectCallout">
            <a:avLst>
              <a:gd name="adj1" fmla="val 42244"/>
              <a:gd name="adj2" fmla="val 7497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What’s </a:t>
            </a:r>
            <a:r>
              <a:rPr lang="en-US" sz="3600" b="1" dirty="0">
                <a:solidFill>
                  <a:schemeClr val="tx1"/>
                </a:solidFill>
              </a:rPr>
              <a:t>enough testing </a:t>
            </a:r>
            <a:r>
              <a:rPr lang="en-US" sz="3600" dirty="0">
                <a:solidFill>
                  <a:schemeClr val="tx1"/>
                </a:solidFill>
              </a:rPr>
              <a:t>for you?</a:t>
            </a:r>
          </a:p>
        </p:txBody>
      </p:sp>
    </p:spTree>
    <p:extLst>
      <p:ext uri="{BB962C8B-B14F-4D97-AF65-F5344CB8AC3E}">
        <p14:creationId xmlns:p14="http://schemas.microsoft.com/office/powerpoint/2010/main" val="200583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ECB8-D4E4-644C-9BE0-B841EC4E5C0E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892" y="3434235"/>
            <a:ext cx="2328508" cy="3104677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88DE226-67D6-204D-92D2-35E49C108528}"/>
              </a:ext>
            </a:extLst>
          </p:cNvPr>
          <p:cNvSpPr/>
          <p:nvPr/>
        </p:nvSpPr>
        <p:spPr>
          <a:xfrm>
            <a:off x="4979741" y="585085"/>
            <a:ext cx="4887338" cy="301889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Testing shows the </a:t>
            </a:r>
            <a:r>
              <a:rPr lang="en-US" sz="3600" i="1" dirty="0">
                <a:solidFill>
                  <a:schemeClr val="tx1"/>
                </a:solidFill>
              </a:rPr>
              <a:t>presence </a:t>
            </a:r>
            <a:r>
              <a:rPr lang="en-US" sz="3600" dirty="0">
                <a:solidFill>
                  <a:schemeClr val="tx1"/>
                </a:solidFill>
              </a:rPr>
              <a:t>of defects.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Testing does </a:t>
            </a:r>
            <a:r>
              <a:rPr lang="en-US" sz="3600" i="1" dirty="0">
                <a:solidFill>
                  <a:schemeClr val="tx1"/>
                </a:solidFill>
              </a:rPr>
              <a:t>not</a:t>
            </a:r>
            <a:r>
              <a:rPr lang="en-US" sz="3600" dirty="0">
                <a:solidFill>
                  <a:schemeClr val="tx1"/>
                </a:solidFill>
              </a:rPr>
              <a:t> show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the </a:t>
            </a:r>
            <a:r>
              <a:rPr lang="en-US" sz="3600" i="1" dirty="0">
                <a:solidFill>
                  <a:schemeClr val="tx1"/>
                </a:solidFill>
              </a:rPr>
              <a:t>absence of defects!</a:t>
            </a:r>
          </a:p>
        </p:txBody>
      </p:sp>
    </p:spTree>
    <p:extLst>
      <p:ext uri="{BB962C8B-B14F-4D97-AF65-F5344CB8AC3E}">
        <p14:creationId xmlns:p14="http://schemas.microsoft.com/office/powerpoint/2010/main" val="389665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6291618" y="2238234"/>
            <a:ext cx="3971246" cy="1816122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Exhaustive testing is impossible!</a:t>
            </a:r>
          </a:p>
        </p:txBody>
      </p:sp>
    </p:spTree>
    <p:extLst>
      <p:ext uri="{BB962C8B-B14F-4D97-AF65-F5344CB8AC3E}">
        <p14:creationId xmlns:p14="http://schemas.microsoft.com/office/powerpoint/2010/main" val="322145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6291618" y="2238234"/>
            <a:ext cx="3971246" cy="1816122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Bugs are not uniformly distributed!</a:t>
            </a:r>
          </a:p>
        </p:txBody>
      </p:sp>
    </p:spTree>
    <p:extLst>
      <p:ext uri="{BB962C8B-B14F-4D97-AF65-F5344CB8AC3E}">
        <p14:creationId xmlns:p14="http://schemas.microsoft.com/office/powerpoint/2010/main" val="219214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049672" y="122830"/>
            <a:ext cx="5213192" cy="3931526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The </a:t>
            </a:r>
            <a:r>
              <a:rPr lang="en-US" sz="3200" u="sng" dirty="0">
                <a:solidFill>
                  <a:schemeClr val="tx1"/>
                </a:solidFill>
              </a:rPr>
              <a:t>pesticide paradox: </a:t>
            </a:r>
            <a:r>
              <a:rPr lang="en-US" sz="3200" dirty="0">
                <a:solidFill>
                  <a:schemeClr val="tx1"/>
                </a:solidFill>
              </a:rPr>
              <a:t>“</a:t>
            </a:r>
            <a:r>
              <a:rPr lang="en-US" sz="3200" i="1" dirty="0">
                <a:solidFill>
                  <a:schemeClr val="tx1"/>
                </a:solidFill>
              </a:rPr>
              <a:t>Every method you use to prevent or find bugs </a:t>
            </a:r>
            <a:br>
              <a:rPr lang="en-US" sz="3200" i="1" dirty="0">
                <a:solidFill>
                  <a:schemeClr val="tx1"/>
                </a:solidFill>
              </a:rPr>
            </a:br>
            <a:r>
              <a:rPr lang="en-US" sz="3200" i="1" dirty="0">
                <a:solidFill>
                  <a:schemeClr val="tx1"/>
                </a:solidFill>
              </a:rPr>
              <a:t>leaves a residue of subtler bugs against which those methods are ineffectual.”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We need variation!</a:t>
            </a:r>
          </a:p>
        </p:txBody>
      </p:sp>
    </p:spTree>
    <p:extLst>
      <p:ext uri="{BB962C8B-B14F-4D97-AF65-F5344CB8AC3E}">
        <p14:creationId xmlns:p14="http://schemas.microsoft.com/office/powerpoint/2010/main" val="340518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694267"/>
            <a:ext cx="4887338" cy="301889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Testing is about varying things: input, state, paths, data, environment, …</a:t>
            </a:r>
          </a:p>
        </p:txBody>
      </p:sp>
    </p:spTree>
    <p:extLst>
      <p:ext uri="{BB962C8B-B14F-4D97-AF65-F5344CB8AC3E}">
        <p14:creationId xmlns:p14="http://schemas.microsoft.com/office/powerpoint/2010/main" val="371849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6755641" y="1501253"/>
            <a:ext cx="3793825" cy="2211907"/>
          </a:xfrm>
          <a:prstGeom prst="wedgeRoundRectCallout">
            <a:avLst>
              <a:gd name="adj1" fmla="val 42899"/>
              <a:gd name="adj2" fmla="val 8062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Testing is context-dependent!</a:t>
            </a:r>
          </a:p>
        </p:txBody>
      </p:sp>
    </p:spTree>
    <p:extLst>
      <p:ext uri="{BB962C8B-B14F-4D97-AF65-F5344CB8AC3E}">
        <p14:creationId xmlns:p14="http://schemas.microsoft.com/office/powerpoint/2010/main" val="387580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694267"/>
            <a:ext cx="4887338" cy="301889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Having no bugs is not enough!</a:t>
            </a:r>
          </a:p>
          <a:p>
            <a:r>
              <a:rPr lang="en-US" sz="2400" dirty="0">
                <a:solidFill>
                  <a:schemeClr val="tx1"/>
                </a:solidFill>
              </a:rPr>
              <a:t>(or, the </a:t>
            </a:r>
            <a:r>
              <a:rPr lang="en-US" sz="2400" i="1" dirty="0">
                <a:solidFill>
                  <a:schemeClr val="tx1"/>
                </a:solidFill>
              </a:rPr>
              <a:t>absence-of-errors fallacy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100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78</Words>
  <Application>Microsoft Macintosh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Aniche</dc:creator>
  <cp:lastModifiedBy>Mauricio Aniche</cp:lastModifiedBy>
  <cp:revision>36</cp:revision>
  <dcterms:created xsi:type="dcterms:W3CDTF">2018-03-12T10:12:30Z</dcterms:created>
  <dcterms:modified xsi:type="dcterms:W3CDTF">2018-07-12T08:55:29Z</dcterms:modified>
</cp:coreProperties>
</file>