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67" r:id="rId4"/>
    <p:sldId id="268" r:id="rId5"/>
    <p:sldId id="269" r:id="rId6"/>
    <p:sldId id="260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1F392A-66F2-1C4F-81FB-C0103957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27" y="541866"/>
            <a:ext cx="5800805" cy="560493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6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353978-1807-A342-82D0-6B42D0D596CA}"/>
              </a:ext>
            </a:extLst>
          </p:cNvPr>
          <p:cNvSpPr txBox="1"/>
          <p:nvPr/>
        </p:nvSpPr>
        <p:spPr>
          <a:xfrm>
            <a:off x="8843583" y="1132764"/>
            <a:ext cx="3348417" cy="4886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Positive number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Zero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Negative number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[exceptional]</a:t>
            </a:r>
          </a:p>
          <a:p>
            <a:pPr marL="0" lvl="1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Positive number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Zero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Negative number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[exceptional]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B9DC-5B53-D440-9635-2E914B10AEE4}"/>
              </a:ext>
            </a:extLst>
          </p:cNvPr>
          <p:cNvSpPr txBox="1"/>
          <p:nvPr/>
        </p:nvSpPr>
        <p:spPr>
          <a:xfrm>
            <a:off x="5102968" y="1132764"/>
            <a:ext cx="2759410" cy="352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Christmas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Not Christmas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4B48BA-DD6D-5E43-BFFA-1E07B822D7E3}"/>
              </a:ext>
            </a:extLst>
          </p:cNvPr>
          <p:cNvCxnSpPr/>
          <p:nvPr/>
        </p:nvCxnSpPr>
        <p:spPr>
          <a:xfrm>
            <a:off x="7424382" y="1364776"/>
            <a:ext cx="1187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34B4D-F089-F341-8F6C-6040A4109D7D}"/>
              </a:ext>
            </a:extLst>
          </p:cNvPr>
          <p:cNvCxnSpPr>
            <a:cxnSpLocks/>
          </p:cNvCxnSpPr>
          <p:nvPr/>
        </p:nvCxnSpPr>
        <p:spPr>
          <a:xfrm>
            <a:off x="7424382" y="1364776"/>
            <a:ext cx="1419201" cy="464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49ED44-64AC-3449-B719-44994B4AA0BF}"/>
              </a:ext>
            </a:extLst>
          </p:cNvPr>
          <p:cNvCxnSpPr>
            <a:cxnSpLocks/>
          </p:cNvCxnSpPr>
          <p:nvPr/>
        </p:nvCxnSpPr>
        <p:spPr>
          <a:xfrm>
            <a:off x="7424382" y="1364776"/>
            <a:ext cx="1419201" cy="1022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8E7788-8846-8D44-A906-66AEF376DD55}"/>
              </a:ext>
            </a:extLst>
          </p:cNvPr>
          <p:cNvCxnSpPr>
            <a:cxnSpLocks/>
          </p:cNvCxnSpPr>
          <p:nvPr/>
        </p:nvCxnSpPr>
        <p:spPr>
          <a:xfrm flipV="1">
            <a:off x="7862378" y="3901674"/>
            <a:ext cx="941447" cy="5123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76AAAA-887E-8648-ADFD-D1501957EF2E}"/>
              </a:ext>
            </a:extLst>
          </p:cNvPr>
          <p:cNvCxnSpPr>
            <a:cxnSpLocks/>
          </p:cNvCxnSpPr>
          <p:nvPr/>
        </p:nvCxnSpPr>
        <p:spPr>
          <a:xfrm flipV="1">
            <a:off x="7862378" y="4296962"/>
            <a:ext cx="941447" cy="9402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6E301F-2AF5-2D4F-B2D4-0F55B1AC5252}"/>
              </a:ext>
            </a:extLst>
          </p:cNvPr>
          <p:cNvCxnSpPr>
            <a:cxnSpLocks/>
          </p:cNvCxnSpPr>
          <p:nvPr/>
        </p:nvCxnSpPr>
        <p:spPr>
          <a:xfrm>
            <a:off x="7890693" y="4390990"/>
            <a:ext cx="952890" cy="32518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3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F353978-1807-A342-82D0-6B42D0D596CA}"/>
              </a:ext>
            </a:extLst>
          </p:cNvPr>
          <p:cNvSpPr txBox="1"/>
          <p:nvPr/>
        </p:nvSpPr>
        <p:spPr>
          <a:xfrm>
            <a:off x="8843583" y="1132764"/>
            <a:ext cx="3348417" cy="4886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Positive number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Zero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Negative number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[exceptional]</a:t>
            </a:r>
          </a:p>
          <a:p>
            <a:pPr marL="0" lvl="1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Positive number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Zero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Negative number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[exceptional]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B9DC-5B53-D440-9635-2E914B10AEE4}"/>
              </a:ext>
            </a:extLst>
          </p:cNvPr>
          <p:cNvSpPr txBox="1"/>
          <p:nvPr/>
        </p:nvSpPr>
        <p:spPr>
          <a:xfrm>
            <a:off x="5102968" y="1132764"/>
            <a:ext cx="2759410" cy="352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Christmas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100" dirty="0">
              <a:solidFill>
                <a:schemeClr val="bg1"/>
              </a:solidFill>
            </a:endParaRP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Not Christmas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4B48BA-DD6D-5E43-BFFA-1E07B822D7E3}"/>
              </a:ext>
            </a:extLst>
          </p:cNvPr>
          <p:cNvCxnSpPr/>
          <p:nvPr/>
        </p:nvCxnSpPr>
        <p:spPr>
          <a:xfrm>
            <a:off x="7424382" y="1364776"/>
            <a:ext cx="11873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34B4D-F089-F341-8F6C-6040A4109D7D}"/>
              </a:ext>
            </a:extLst>
          </p:cNvPr>
          <p:cNvCxnSpPr>
            <a:cxnSpLocks/>
          </p:cNvCxnSpPr>
          <p:nvPr/>
        </p:nvCxnSpPr>
        <p:spPr>
          <a:xfrm>
            <a:off x="7424382" y="1364776"/>
            <a:ext cx="1419201" cy="4640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49ED44-64AC-3449-B719-44994B4AA0BF}"/>
              </a:ext>
            </a:extLst>
          </p:cNvPr>
          <p:cNvCxnSpPr>
            <a:cxnSpLocks/>
          </p:cNvCxnSpPr>
          <p:nvPr/>
        </p:nvCxnSpPr>
        <p:spPr>
          <a:xfrm>
            <a:off x="7424382" y="1364776"/>
            <a:ext cx="1419201" cy="1022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8E7788-8846-8D44-A906-66AEF376DD55}"/>
              </a:ext>
            </a:extLst>
          </p:cNvPr>
          <p:cNvCxnSpPr>
            <a:cxnSpLocks/>
          </p:cNvCxnSpPr>
          <p:nvPr/>
        </p:nvCxnSpPr>
        <p:spPr>
          <a:xfrm flipV="1">
            <a:off x="7862378" y="3901674"/>
            <a:ext cx="941447" cy="5123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76AAAA-887E-8648-ADFD-D1501957EF2E}"/>
              </a:ext>
            </a:extLst>
          </p:cNvPr>
          <p:cNvCxnSpPr>
            <a:cxnSpLocks/>
          </p:cNvCxnSpPr>
          <p:nvPr/>
        </p:nvCxnSpPr>
        <p:spPr>
          <a:xfrm flipV="1">
            <a:off x="7862378" y="4296962"/>
            <a:ext cx="941447" cy="9402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9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A36E8-5BB5-5048-B21E-E60450FB1055}"/>
              </a:ext>
            </a:extLst>
          </p:cNvPr>
          <p:cNvSpPr/>
          <p:nvPr/>
        </p:nvSpPr>
        <p:spPr>
          <a:xfrm>
            <a:off x="5718417" y="586855"/>
            <a:ext cx="5759350" cy="5868536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Identify the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characteristics of each parameter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From the specs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Not from the specs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 constraints (minimize)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Remove invalid combinations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Reduce number of exceptional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</a:rPr>
              <a:t>Generate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A36E8-5BB5-5048-B21E-E60450FB1055}"/>
              </a:ext>
            </a:extLst>
          </p:cNvPr>
          <p:cNvSpPr/>
          <p:nvPr/>
        </p:nvSpPr>
        <p:spPr>
          <a:xfrm>
            <a:off x="5718417" y="586855"/>
            <a:ext cx="5759350" cy="5868536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Identify the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The characteristics of each parameter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From the specs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Not from the specs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 constraints (minimize)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Remove invalid combinations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Reduce number of exceptional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</a:rPr>
              <a:t>Generate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A36E8-5BB5-5048-B21E-E60450FB1055}"/>
              </a:ext>
            </a:extLst>
          </p:cNvPr>
          <p:cNvSpPr/>
          <p:nvPr/>
        </p:nvSpPr>
        <p:spPr>
          <a:xfrm>
            <a:off x="5718417" y="586855"/>
            <a:ext cx="5759350" cy="5868536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Identify the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characteristics of each parameter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From the specs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Not from the specs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 constraints (minimize)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Remove invalid combinations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Reduce number of exceptional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FFC000"/>
                </a:solidFill>
              </a:rPr>
              <a:t>Generate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A36E8-5BB5-5048-B21E-E60450FB1055}"/>
              </a:ext>
            </a:extLst>
          </p:cNvPr>
          <p:cNvSpPr/>
          <p:nvPr/>
        </p:nvSpPr>
        <p:spPr>
          <a:xfrm>
            <a:off x="5718417" y="586855"/>
            <a:ext cx="5759350" cy="5868536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Identify the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characteristics of each parameter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From the specs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Not from the specs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Add constraints (minimize)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Remove invalid combinations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C000"/>
                </a:solidFill>
              </a:rPr>
              <a:t>Reduce number of exceptional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1"/>
                </a:solidFill>
              </a:rPr>
              <a:t>Generate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8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A9001E-9C89-DF47-BA69-A989C2B0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32262" y="4346712"/>
            <a:ext cx="1223094" cy="233900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0BD5372-A694-0F42-9148-6C56FBB8AA33}"/>
              </a:ext>
            </a:extLst>
          </p:cNvPr>
          <p:cNvSpPr/>
          <p:nvPr/>
        </p:nvSpPr>
        <p:spPr>
          <a:xfrm>
            <a:off x="6414448" y="2333767"/>
            <a:ext cx="4028265" cy="2317746"/>
          </a:xfrm>
          <a:prstGeom prst="wedgeRoundRectCallout">
            <a:avLst>
              <a:gd name="adj1" fmla="val 60506"/>
              <a:gd name="adj2" fmla="val 46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system should give 25% of discount on the raw amount of the cart when it’s Christmas!</a:t>
            </a:r>
          </a:p>
        </p:txBody>
      </p:sp>
    </p:spTree>
    <p:extLst>
      <p:ext uri="{BB962C8B-B14F-4D97-AF65-F5344CB8AC3E}">
        <p14:creationId xmlns:p14="http://schemas.microsoft.com/office/powerpoint/2010/main" val="225950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443025-DB05-8B48-8D36-F28BCB1B8AA9}"/>
              </a:ext>
            </a:extLst>
          </p:cNvPr>
          <p:cNvGrpSpPr/>
          <p:nvPr/>
        </p:nvGrpSpPr>
        <p:grpSpPr>
          <a:xfrm>
            <a:off x="7560846" y="1632911"/>
            <a:ext cx="3512046" cy="1404818"/>
            <a:chOff x="2783" y="11090"/>
            <a:chExt cx="3512046" cy="1404818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50F24A2-C0ED-424F-BDE8-F0961D06C62F}"/>
                </a:ext>
              </a:extLst>
            </p:cNvPr>
            <p:cNvSpPr/>
            <p:nvPr/>
          </p:nvSpPr>
          <p:spPr>
            <a:xfrm>
              <a:off x="2783" y="11090"/>
              <a:ext cx="3512046" cy="140481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96BD89C-5050-1D41-9F97-3F6F09B2D3B9}"/>
                </a:ext>
              </a:extLst>
            </p:cNvPr>
            <p:cNvSpPr txBox="1"/>
            <p:nvPr/>
          </p:nvSpPr>
          <p:spPr>
            <a:xfrm>
              <a:off x="705192" y="11090"/>
              <a:ext cx="2107228" cy="1404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/>
                <a:t>Two important variables: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353978-1807-A342-82D0-6B42D0D596CA}"/>
              </a:ext>
            </a:extLst>
          </p:cNvPr>
          <p:cNvSpPr txBox="1"/>
          <p:nvPr/>
        </p:nvSpPr>
        <p:spPr>
          <a:xfrm>
            <a:off x="7560846" y="3534770"/>
            <a:ext cx="3155672" cy="1371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The current date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The raw amount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443025-DB05-8B48-8D36-F28BCB1B8AA9}"/>
              </a:ext>
            </a:extLst>
          </p:cNvPr>
          <p:cNvGrpSpPr/>
          <p:nvPr/>
        </p:nvGrpSpPr>
        <p:grpSpPr>
          <a:xfrm>
            <a:off x="7560846" y="1632911"/>
            <a:ext cx="3512046" cy="1404818"/>
            <a:chOff x="2783" y="11090"/>
            <a:chExt cx="3512046" cy="1404818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50F24A2-C0ED-424F-BDE8-F0961D06C62F}"/>
                </a:ext>
              </a:extLst>
            </p:cNvPr>
            <p:cNvSpPr/>
            <p:nvPr/>
          </p:nvSpPr>
          <p:spPr>
            <a:xfrm>
              <a:off x="2783" y="11090"/>
              <a:ext cx="3512046" cy="140481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96BD89C-5050-1D41-9F97-3F6F09B2D3B9}"/>
                </a:ext>
              </a:extLst>
            </p:cNvPr>
            <p:cNvSpPr txBox="1"/>
            <p:nvPr/>
          </p:nvSpPr>
          <p:spPr>
            <a:xfrm>
              <a:off x="705192" y="11090"/>
              <a:ext cx="2107228" cy="1404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The current date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353978-1807-A342-82D0-6B42D0D596CA}"/>
              </a:ext>
            </a:extLst>
          </p:cNvPr>
          <p:cNvSpPr txBox="1"/>
          <p:nvPr/>
        </p:nvSpPr>
        <p:spPr>
          <a:xfrm>
            <a:off x="7560846" y="3534770"/>
            <a:ext cx="2759410" cy="1022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Christmas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Not Christmas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8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443025-DB05-8B48-8D36-F28BCB1B8AA9}"/>
              </a:ext>
            </a:extLst>
          </p:cNvPr>
          <p:cNvGrpSpPr/>
          <p:nvPr/>
        </p:nvGrpSpPr>
        <p:grpSpPr>
          <a:xfrm>
            <a:off x="7560846" y="1632911"/>
            <a:ext cx="3512046" cy="1404818"/>
            <a:chOff x="2783" y="11090"/>
            <a:chExt cx="3512046" cy="1404818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50F24A2-C0ED-424F-BDE8-F0961D06C62F}"/>
                </a:ext>
              </a:extLst>
            </p:cNvPr>
            <p:cNvSpPr/>
            <p:nvPr/>
          </p:nvSpPr>
          <p:spPr>
            <a:xfrm>
              <a:off x="2783" y="11090"/>
              <a:ext cx="3512046" cy="140481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96BD89C-5050-1D41-9F97-3F6F09B2D3B9}"/>
                </a:ext>
              </a:extLst>
            </p:cNvPr>
            <p:cNvSpPr txBox="1"/>
            <p:nvPr/>
          </p:nvSpPr>
          <p:spPr>
            <a:xfrm>
              <a:off x="705192" y="11090"/>
              <a:ext cx="2107228" cy="1404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4016" tIns="41339" rIns="41339" bIns="4133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The raw amount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353978-1807-A342-82D0-6B42D0D596CA}"/>
              </a:ext>
            </a:extLst>
          </p:cNvPr>
          <p:cNvSpPr txBox="1"/>
          <p:nvPr/>
        </p:nvSpPr>
        <p:spPr>
          <a:xfrm>
            <a:off x="7560846" y="3534770"/>
            <a:ext cx="3348417" cy="1952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Positive number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Zero</a:t>
            </a:r>
          </a:p>
          <a:p>
            <a:pPr marL="285750" lvl="1" indent="-285750" defTabSz="1377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100" dirty="0">
                <a:solidFill>
                  <a:schemeClr val="bg1"/>
                </a:solidFill>
              </a:rPr>
              <a:t>Negative number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[exceptional]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7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179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17</cp:revision>
  <dcterms:created xsi:type="dcterms:W3CDTF">2018-03-12T10:12:30Z</dcterms:created>
  <dcterms:modified xsi:type="dcterms:W3CDTF">2018-06-11T08:39:00Z</dcterms:modified>
</cp:coreProperties>
</file>