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85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34788-81B8-6842-B8F1-8063C188A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CDC8F-59E0-3048-B42F-1A9CC0B98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E6814-B6F1-8143-9C53-DA1D941D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1073D-802F-2846-BADB-6F26AE46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BAC89-AB26-6547-AC25-DFC238CC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7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854EC-B333-C242-ABEC-C9484A39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6A6E9-EC73-9546-9B03-7FF15A74F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A1D7-C531-4B4F-B2ED-D4C38A0F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F2BDD-0B9A-B846-8E98-C6DCD938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B00FC-649F-4B42-ACFC-4F085E3D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8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AD744-599D-A94B-B2F4-91F9AF326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146F0-71A6-C44C-9743-5CF309A32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DD95D-1079-9E47-9AF9-4405AEBB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4004C-9374-C341-A073-96897B80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AFA51-0624-9846-9E38-D534260A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7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E5B9-8175-2A43-8211-6ED78643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B1E00-6732-184E-92AE-28A393A44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19772-657A-DF4F-AE17-2E821507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C4188-4908-EC4B-A614-C50DF33D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CC123-6A08-5946-B404-ED84CD74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7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2AB70-A11A-CF4B-927B-5E39DF03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BEDBE-5774-9A44-BD9F-B8DA74299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A013-ACC8-094D-B124-D77DFBD5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DA632-F1CA-CD4C-8783-2893BC69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AE38F-19BB-4E48-AE93-88C35F30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8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7D128-59CC-6642-9334-5C22A12D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E5CAE-C2BA-374F-9164-81B4B3C0D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371B7-0EED-2B41-883C-FA3E7E610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57A23-F212-1248-95A1-E95716D70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5D70A-2E5B-C44E-8E4F-13C17B1A7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D4A13-04D2-7E41-9176-101137D8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6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20C-4A69-1541-8594-5B44E1C8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7488-4409-AD49-BC6E-CEA1D02B7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7FF6B-5404-174A-BF4F-E33E92AD6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399F8C-F405-C64C-836D-AC4F8B031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129B8-1ABD-9049-8294-6124F3A89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38FB5-BFA9-AC40-B06E-860614938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3/28/18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243A7-6EF5-9444-9AEC-11E7000F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58E146-1196-0345-B22D-E5B113F3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1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32BF-0F19-BD49-9B30-35A8CA6F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1A914-CD54-BF4A-9CAF-E5FC6216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3/28/18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E3080-0F22-7347-B373-FEB384B4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F0AC3-C766-1F4C-AF12-5DD516FA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0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F34FD-BC9B-AA47-8F3D-B1591DF4E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3/28/18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73BE5-D513-CF4C-8A34-80A9E0AA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77C1C-0E9F-2D4D-ADFD-02AA423D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0727F-69E8-3A46-B1BE-B2DE9016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F81F5-3A6F-5048-80D3-DC7FCD208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89200-1B2D-AC41-A164-265828B06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6F59-FCD6-6244-9AD4-176A77A9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842AD-5459-E74A-AB3F-AE810DE1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62E39-B547-5A4C-894E-8724A75C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7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17E2-937C-1244-86F9-C955E6C0B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49360-B536-DB4A-873F-01DB9AA3F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87EE0-8077-A946-971C-1EB38BAF6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A7636-00B8-F140-A5E4-6684C55A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BA19-149A-4D48-AD05-18C0E4F5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B676D-9430-E347-BA96-61C92E6C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3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CBB9FC-B03B-0248-99A1-CE1217E84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5BED0-A2AC-B842-8CF7-0113A28B8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6EB77-2705-5145-BA69-25AED8844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F5827-84BA-CA4D-8344-301E322F090A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6AC78-C90C-5447-84A8-9CD63CD0F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8C2D6-8F98-2C4E-947D-0E315DBAD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0497CB8-9EA3-A54C-87B0-CE321476AF23}"/>
              </a:ext>
            </a:extLst>
          </p:cNvPr>
          <p:cNvSpPr/>
          <p:nvPr/>
        </p:nvSpPr>
        <p:spPr>
          <a:xfrm rot="20700000">
            <a:off x="6652592" y="821635"/>
            <a:ext cx="1550505" cy="147099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48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976742-F775-B847-9BB4-1F993C42DBAF}"/>
              </a:ext>
            </a:extLst>
          </p:cNvPr>
          <p:cNvSpPr/>
          <p:nvPr/>
        </p:nvSpPr>
        <p:spPr>
          <a:xfrm rot="20700000">
            <a:off x="7591788" y="821635"/>
            <a:ext cx="1550505" cy="147099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47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097828-A1F1-8A4A-9F5E-06BFE4634E52}"/>
              </a:ext>
            </a:extLst>
          </p:cNvPr>
          <p:cNvSpPr/>
          <p:nvPr/>
        </p:nvSpPr>
        <p:spPr>
          <a:xfrm rot="20700000">
            <a:off x="8530986" y="821634"/>
            <a:ext cx="1550505" cy="147099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112BD3-5924-A64E-9BCA-6C8DE719B519}"/>
              </a:ext>
            </a:extLst>
          </p:cNvPr>
          <p:cNvSpPr/>
          <p:nvPr/>
        </p:nvSpPr>
        <p:spPr>
          <a:xfrm rot="20700000">
            <a:off x="9375914" y="821632"/>
            <a:ext cx="1550505" cy="147099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23B635-1D3F-F740-ACEF-A30E26BCF61F}"/>
              </a:ext>
            </a:extLst>
          </p:cNvPr>
          <p:cNvSpPr txBox="1"/>
          <p:nvPr/>
        </p:nvSpPr>
        <p:spPr>
          <a:xfrm>
            <a:off x="7189304" y="2468212"/>
            <a:ext cx="3636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+mj-lt"/>
              </a:rPr>
              <a:t>Requirements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DDD525-515F-1D49-B8A9-F7109ACDA320}"/>
              </a:ext>
            </a:extLst>
          </p:cNvPr>
          <p:cNvCxnSpPr/>
          <p:nvPr/>
        </p:nvCxnSpPr>
        <p:spPr>
          <a:xfrm>
            <a:off x="8931869" y="3323729"/>
            <a:ext cx="0" cy="1299295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FFFCA462-1E03-CC4E-97B0-F4D9C969A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206" y="5454023"/>
            <a:ext cx="1162537" cy="11007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1722E11-945F-3248-808B-6950978C5DF6}"/>
              </a:ext>
            </a:extLst>
          </p:cNvPr>
          <p:cNvSpPr txBox="1"/>
          <p:nvPr/>
        </p:nvSpPr>
        <p:spPr>
          <a:xfrm>
            <a:off x="8229882" y="4633104"/>
            <a:ext cx="1403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+mj-lt"/>
              </a:rPr>
              <a:t>Tests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200608C-9572-024D-83BB-E17A78EBE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670" y="5454022"/>
            <a:ext cx="1162537" cy="11007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437EA07-A5BA-B540-A6E3-934EFA2F5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587" y="5454021"/>
            <a:ext cx="1162537" cy="110078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6DA745A-9F46-1A4F-B40D-8C9BF1B9B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299" y="5454020"/>
            <a:ext cx="1162537" cy="110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2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560301E-B6CA-9C45-BBE3-F08E8B8894D9}"/>
              </a:ext>
            </a:extLst>
          </p:cNvPr>
          <p:cNvSpPr txBox="1"/>
          <p:nvPr/>
        </p:nvSpPr>
        <p:spPr>
          <a:xfrm>
            <a:off x="7776792" y="186881"/>
            <a:ext cx="2541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+mj-lt"/>
              </a:rPr>
              <a:t>Partitions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27F0DB-3F66-7440-A437-E17B8A54A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369" y="1891334"/>
            <a:ext cx="4468825" cy="447856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D7D83B-D000-9B48-8610-B95F7153C978}"/>
              </a:ext>
            </a:extLst>
          </p:cNvPr>
          <p:cNvCxnSpPr>
            <a:cxnSpLocks/>
          </p:cNvCxnSpPr>
          <p:nvPr/>
        </p:nvCxnSpPr>
        <p:spPr>
          <a:xfrm flipH="1">
            <a:off x="8079476" y="1146412"/>
            <a:ext cx="491318" cy="149934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4E3623-0DF8-E341-B5A4-9FE8CFA5309F}"/>
              </a:ext>
            </a:extLst>
          </p:cNvPr>
          <p:cNvCxnSpPr>
            <a:cxnSpLocks/>
          </p:cNvCxnSpPr>
          <p:nvPr/>
        </p:nvCxnSpPr>
        <p:spPr>
          <a:xfrm flipH="1">
            <a:off x="8325135" y="1146412"/>
            <a:ext cx="722646" cy="3452884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E72AFA-1759-F849-AF7B-F9E53B90034D}"/>
              </a:ext>
            </a:extLst>
          </p:cNvPr>
          <p:cNvCxnSpPr>
            <a:cxnSpLocks/>
          </p:cNvCxnSpPr>
          <p:nvPr/>
        </p:nvCxnSpPr>
        <p:spPr>
          <a:xfrm flipH="1">
            <a:off x="9485194" y="1146412"/>
            <a:ext cx="351707" cy="172644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9E73495-1036-6D41-BA56-C0CFE00D1671}"/>
              </a:ext>
            </a:extLst>
          </p:cNvPr>
          <p:cNvCxnSpPr>
            <a:cxnSpLocks/>
          </p:cNvCxnSpPr>
          <p:nvPr/>
        </p:nvCxnSpPr>
        <p:spPr>
          <a:xfrm flipH="1">
            <a:off x="10318770" y="1146412"/>
            <a:ext cx="292252" cy="3452884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6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560301E-B6CA-9C45-BBE3-F08E8B8894D9}"/>
              </a:ext>
            </a:extLst>
          </p:cNvPr>
          <p:cNvSpPr txBox="1"/>
          <p:nvPr/>
        </p:nvSpPr>
        <p:spPr>
          <a:xfrm>
            <a:off x="8720920" y="256996"/>
            <a:ext cx="27638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+mj-lt"/>
              </a:rPr>
              <a:t>Equivalent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27F0DB-3F66-7440-A437-E17B8A54A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369" y="1891334"/>
            <a:ext cx="4468825" cy="447856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A95D026-0EE2-B04E-81B5-9471046E743F}"/>
              </a:ext>
            </a:extLst>
          </p:cNvPr>
          <p:cNvSpPr/>
          <p:nvPr/>
        </p:nvSpPr>
        <p:spPr>
          <a:xfrm>
            <a:off x="7956645" y="2688609"/>
            <a:ext cx="191069" cy="1910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6B1300-2E22-704F-B82E-03590C42B7E0}"/>
              </a:ext>
            </a:extLst>
          </p:cNvPr>
          <p:cNvSpPr/>
          <p:nvPr/>
        </p:nvSpPr>
        <p:spPr>
          <a:xfrm>
            <a:off x="8147714" y="2879678"/>
            <a:ext cx="191069" cy="1910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2B4024-8D6B-404F-A1C3-899ECB0A3764}"/>
              </a:ext>
            </a:extLst>
          </p:cNvPr>
          <p:cNvSpPr/>
          <p:nvPr/>
        </p:nvSpPr>
        <p:spPr>
          <a:xfrm>
            <a:off x="8434317" y="2811439"/>
            <a:ext cx="191069" cy="1910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8B5173-857D-9A4E-B3D1-23D3E90BB4D0}"/>
              </a:ext>
            </a:extLst>
          </p:cNvPr>
          <p:cNvSpPr/>
          <p:nvPr/>
        </p:nvSpPr>
        <p:spPr>
          <a:xfrm>
            <a:off x="8529851" y="3193576"/>
            <a:ext cx="191069" cy="1910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05888DD-8EE4-9649-93D0-99BCBA992D23}"/>
              </a:ext>
            </a:extLst>
          </p:cNvPr>
          <p:cNvSpPr/>
          <p:nvPr/>
        </p:nvSpPr>
        <p:spPr>
          <a:xfrm>
            <a:off x="8134067" y="3193577"/>
            <a:ext cx="191069" cy="1910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C1B8FA-E8F6-0B46-81EE-7F280AD52F7D}"/>
              </a:ext>
            </a:extLst>
          </p:cNvPr>
          <p:cNvSpPr/>
          <p:nvPr/>
        </p:nvSpPr>
        <p:spPr>
          <a:xfrm>
            <a:off x="8529851" y="3480179"/>
            <a:ext cx="191069" cy="1910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10E4F0-21BD-A24E-8FBB-D9290461D8CF}"/>
              </a:ext>
            </a:extLst>
          </p:cNvPr>
          <p:cNvCxnSpPr/>
          <p:nvPr/>
        </p:nvCxnSpPr>
        <p:spPr>
          <a:xfrm flipH="1">
            <a:off x="8434317" y="1173707"/>
            <a:ext cx="1214650" cy="1508837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824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560301E-B6CA-9C45-BBE3-F08E8B8894D9}"/>
              </a:ext>
            </a:extLst>
          </p:cNvPr>
          <p:cNvSpPr txBox="1"/>
          <p:nvPr/>
        </p:nvSpPr>
        <p:spPr>
          <a:xfrm>
            <a:off x="8434317" y="278262"/>
            <a:ext cx="29787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+mj-lt"/>
              </a:rPr>
              <a:t>Boundaries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27F0DB-3F66-7440-A437-E17B8A54A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369" y="1891334"/>
            <a:ext cx="4468825" cy="447856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10E4F0-21BD-A24E-8FBB-D9290461D8CF}"/>
              </a:ext>
            </a:extLst>
          </p:cNvPr>
          <p:cNvCxnSpPr/>
          <p:nvPr/>
        </p:nvCxnSpPr>
        <p:spPr>
          <a:xfrm flipH="1">
            <a:off x="9047781" y="1309174"/>
            <a:ext cx="1214650" cy="1508837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BC0B93-3DEB-8141-A1C7-E64560452B6E}"/>
              </a:ext>
            </a:extLst>
          </p:cNvPr>
          <p:cNvCxnSpPr>
            <a:cxnSpLocks/>
          </p:cNvCxnSpPr>
          <p:nvPr/>
        </p:nvCxnSpPr>
        <p:spPr>
          <a:xfrm flipH="1">
            <a:off x="8263467" y="1140851"/>
            <a:ext cx="1335434" cy="2459235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95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A6C842-8796-4F42-B8F7-16FC2F577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383" y="431800"/>
            <a:ext cx="4889500" cy="609600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1778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6376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2882</TotalTime>
  <Words>5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Mauricio Aniche</dc:creator>
  <cp:lastModifiedBy>Mauricio Aniche</cp:lastModifiedBy>
  <cp:revision>12</cp:revision>
  <dcterms:created xsi:type="dcterms:W3CDTF">2018-03-12T10:12:30Z</dcterms:created>
  <dcterms:modified xsi:type="dcterms:W3CDTF">2018-03-28T09:09:48Z</dcterms:modified>
</cp:coreProperties>
</file>