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9" r:id="rId4"/>
    <p:sldId id="271" r:id="rId5"/>
    <p:sldId id="272" r:id="rId6"/>
    <p:sldId id="274" r:id="rId7"/>
    <p:sldId id="273" r:id="rId8"/>
    <p:sldId id="275" r:id="rId9"/>
    <p:sldId id="276" r:id="rId10"/>
    <p:sldId id="277" r:id="rId11"/>
    <p:sldId id="269" r:id="rId12"/>
  </p:sldIdLst>
  <p:sldSz cx="12192000" cy="6858000"/>
  <p:notesSz cx="6858000" cy="9144000"/>
  <p:defaultTextStyle>
    <a:defPPr>
      <a:defRPr lang="zh-CN"/>
    </a:defPPr>
    <a:lvl1pPr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F9CAA3B1-BC23-434C-A8D4-0FEDD9551C1E}">
          <p14:sldIdLst>
            <p14:sldId id="256"/>
            <p14:sldId id="270"/>
            <p14:sldId id="279"/>
            <p14:sldId id="271"/>
            <p14:sldId id="272"/>
            <p14:sldId id="274"/>
            <p14:sldId id="273"/>
            <p14:sldId id="275"/>
            <p14:sldId id="276"/>
            <p14:sldId id="277"/>
          </p14:sldIdLst>
        </p14:section>
        <p14:section name="Exercises" id="{203736B8-AA6A-465D-8760-65FD77C9EE6B}">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5F4FD237-7FB3-49CB-A05B-B3BEEB437711}"/>
              </a:ext>
            </a:extLst>
          </p:cNvPr>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nvGrpSpPr>
          <p:cNvPr id="5" name="Group 8">
            <a:extLst>
              <a:ext uri="{FF2B5EF4-FFF2-40B4-BE49-F238E27FC236}">
                <a16:creationId xmlns:a16="http://schemas.microsoft.com/office/drawing/2014/main" id="{C73D6999-2898-4390-BDDC-EEEBE027D945}"/>
              </a:ext>
            </a:extLst>
          </p:cNvPr>
          <p:cNvGrpSpPr>
            <a:grpSpLocks/>
          </p:cNvGrpSpPr>
          <p:nvPr/>
        </p:nvGrpSpPr>
        <p:grpSpPr bwMode="auto">
          <a:xfrm>
            <a:off x="9990667" y="2992438"/>
            <a:ext cx="1784351" cy="2189162"/>
            <a:chOff x="4704" y="1885"/>
            <a:chExt cx="843" cy="1379"/>
          </a:xfrm>
        </p:grpSpPr>
        <p:sp>
          <p:nvSpPr>
            <p:cNvPr id="6" name="Oval 9">
              <a:extLst>
                <a:ext uri="{FF2B5EF4-FFF2-40B4-BE49-F238E27FC236}">
                  <a16:creationId xmlns:a16="http://schemas.microsoft.com/office/drawing/2014/main" id="{2C83BB9D-3396-4633-AD01-72C09D3B16A8}"/>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7" name="Oval 10">
              <a:extLst>
                <a:ext uri="{FF2B5EF4-FFF2-40B4-BE49-F238E27FC236}">
                  <a16:creationId xmlns:a16="http://schemas.microsoft.com/office/drawing/2014/main" id="{4B3563CA-B423-4335-B7C5-D51B6A14C264}"/>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8" name="Oval 11">
              <a:extLst>
                <a:ext uri="{FF2B5EF4-FFF2-40B4-BE49-F238E27FC236}">
                  <a16:creationId xmlns:a16="http://schemas.microsoft.com/office/drawing/2014/main" id="{82D3A537-7C4B-47A3-8364-C60A2CD0DC66}"/>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9" name="Oval 12">
              <a:extLst>
                <a:ext uri="{FF2B5EF4-FFF2-40B4-BE49-F238E27FC236}">
                  <a16:creationId xmlns:a16="http://schemas.microsoft.com/office/drawing/2014/main" id="{38D7E873-B452-4510-8652-2280CA527737}"/>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 name="Oval 13">
              <a:extLst>
                <a:ext uri="{FF2B5EF4-FFF2-40B4-BE49-F238E27FC236}">
                  <a16:creationId xmlns:a16="http://schemas.microsoft.com/office/drawing/2014/main" id="{A05D7085-DC17-49E1-A547-2DAD74E8FB3C}"/>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1" name="Oval 14">
              <a:extLst>
                <a:ext uri="{FF2B5EF4-FFF2-40B4-BE49-F238E27FC236}">
                  <a16:creationId xmlns:a16="http://schemas.microsoft.com/office/drawing/2014/main" id="{7991D1BF-3C68-49BC-8E49-3EC0DD19B20E}"/>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2" name="Oval 15">
              <a:extLst>
                <a:ext uri="{FF2B5EF4-FFF2-40B4-BE49-F238E27FC236}">
                  <a16:creationId xmlns:a16="http://schemas.microsoft.com/office/drawing/2014/main" id="{68439021-AD7C-4823-8BF1-02BBC8311660}"/>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3" name="Oval 16">
              <a:extLst>
                <a:ext uri="{FF2B5EF4-FFF2-40B4-BE49-F238E27FC236}">
                  <a16:creationId xmlns:a16="http://schemas.microsoft.com/office/drawing/2014/main" id="{EA47A0AC-7AA1-457A-8EF8-6AA37BC8D779}"/>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4" name="Oval 17">
              <a:extLst>
                <a:ext uri="{FF2B5EF4-FFF2-40B4-BE49-F238E27FC236}">
                  <a16:creationId xmlns:a16="http://schemas.microsoft.com/office/drawing/2014/main" id="{C28B55DE-7017-40A8-8A51-8A8D3CBC3299}"/>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5" name="Oval 18">
              <a:extLst>
                <a:ext uri="{FF2B5EF4-FFF2-40B4-BE49-F238E27FC236}">
                  <a16:creationId xmlns:a16="http://schemas.microsoft.com/office/drawing/2014/main" id="{21DC7D67-32B0-4008-8E77-B98BA3D61E69}"/>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6" name="Oval 19">
              <a:extLst>
                <a:ext uri="{FF2B5EF4-FFF2-40B4-BE49-F238E27FC236}">
                  <a16:creationId xmlns:a16="http://schemas.microsoft.com/office/drawing/2014/main" id="{6E27A52C-1EBA-450D-8528-4515CD7DA45D}"/>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7" name="Oval 20">
              <a:extLst>
                <a:ext uri="{FF2B5EF4-FFF2-40B4-BE49-F238E27FC236}">
                  <a16:creationId xmlns:a16="http://schemas.microsoft.com/office/drawing/2014/main" id="{6011E3B8-0495-49FA-BB7B-B2A054F02AE8}"/>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8" name="Oval 21">
              <a:extLst>
                <a:ext uri="{FF2B5EF4-FFF2-40B4-BE49-F238E27FC236}">
                  <a16:creationId xmlns:a16="http://schemas.microsoft.com/office/drawing/2014/main" id="{5425A22E-5D54-40EE-8090-169B70D98C80}"/>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9" name="Oval 22">
              <a:extLst>
                <a:ext uri="{FF2B5EF4-FFF2-40B4-BE49-F238E27FC236}">
                  <a16:creationId xmlns:a16="http://schemas.microsoft.com/office/drawing/2014/main" id="{34A0DB3D-4FBF-4B3C-92CE-A87B4B267A52}"/>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0" name="Oval 23">
              <a:extLst>
                <a:ext uri="{FF2B5EF4-FFF2-40B4-BE49-F238E27FC236}">
                  <a16:creationId xmlns:a16="http://schemas.microsoft.com/office/drawing/2014/main" id="{C6EE3B1D-9584-4AEA-9325-C64A54F45988}"/>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1" name="Oval 24">
              <a:extLst>
                <a:ext uri="{FF2B5EF4-FFF2-40B4-BE49-F238E27FC236}">
                  <a16:creationId xmlns:a16="http://schemas.microsoft.com/office/drawing/2014/main" id="{D17E7D8F-9BFD-4E35-A234-ABB5422E0040}"/>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2" name="Oval 25">
              <a:extLst>
                <a:ext uri="{FF2B5EF4-FFF2-40B4-BE49-F238E27FC236}">
                  <a16:creationId xmlns:a16="http://schemas.microsoft.com/office/drawing/2014/main" id="{069D6B32-6624-45CB-A59B-A9BA10CC7296}"/>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3" name="Oval 26">
              <a:extLst>
                <a:ext uri="{FF2B5EF4-FFF2-40B4-BE49-F238E27FC236}">
                  <a16:creationId xmlns:a16="http://schemas.microsoft.com/office/drawing/2014/main" id="{E7D5EC46-B0D1-421A-87C2-625D36E40DC6}"/>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4" name="Oval 27">
              <a:extLst>
                <a:ext uri="{FF2B5EF4-FFF2-40B4-BE49-F238E27FC236}">
                  <a16:creationId xmlns:a16="http://schemas.microsoft.com/office/drawing/2014/main" id="{DE792332-B551-4781-A5C9-AF8F159FFC24}"/>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5" name="Oval 28">
              <a:extLst>
                <a:ext uri="{FF2B5EF4-FFF2-40B4-BE49-F238E27FC236}">
                  <a16:creationId xmlns:a16="http://schemas.microsoft.com/office/drawing/2014/main" id="{6E6AE17A-4DEA-4A26-884C-773E170611EF}"/>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6" name="Oval 29">
              <a:extLst>
                <a:ext uri="{FF2B5EF4-FFF2-40B4-BE49-F238E27FC236}">
                  <a16:creationId xmlns:a16="http://schemas.microsoft.com/office/drawing/2014/main" id="{35916E57-9CA1-4682-8DF0-B30A1FB9240E}"/>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7" name="Oval 30">
              <a:extLst>
                <a:ext uri="{FF2B5EF4-FFF2-40B4-BE49-F238E27FC236}">
                  <a16:creationId xmlns:a16="http://schemas.microsoft.com/office/drawing/2014/main" id="{533A959E-626B-4DA6-AEA5-624B89926981}"/>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8" name="Oval 31">
              <a:extLst>
                <a:ext uri="{FF2B5EF4-FFF2-40B4-BE49-F238E27FC236}">
                  <a16:creationId xmlns:a16="http://schemas.microsoft.com/office/drawing/2014/main" id="{A1D2F422-9443-45AE-A68B-D590DBB86BB3}"/>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9" name="Oval 32">
              <a:extLst>
                <a:ext uri="{FF2B5EF4-FFF2-40B4-BE49-F238E27FC236}">
                  <a16:creationId xmlns:a16="http://schemas.microsoft.com/office/drawing/2014/main" id="{2BEF3432-3CA1-4B2B-A80F-F0A027327F51}"/>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0" name="Oval 33">
              <a:extLst>
                <a:ext uri="{FF2B5EF4-FFF2-40B4-BE49-F238E27FC236}">
                  <a16:creationId xmlns:a16="http://schemas.microsoft.com/office/drawing/2014/main" id="{784C378D-B38D-46A4-A35F-FEE7A4C1F269}"/>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1" name="Oval 34">
              <a:extLst>
                <a:ext uri="{FF2B5EF4-FFF2-40B4-BE49-F238E27FC236}">
                  <a16:creationId xmlns:a16="http://schemas.microsoft.com/office/drawing/2014/main" id="{FAF73304-C5F7-4CBE-85E4-469AFE2BFB27}"/>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2" name="Oval 35">
              <a:extLst>
                <a:ext uri="{FF2B5EF4-FFF2-40B4-BE49-F238E27FC236}">
                  <a16:creationId xmlns:a16="http://schemas.microsoft.com/office/drawing/2014/main" id="{96BC6A5D-74D3-4363-B823-E8410DD79137}"/>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3" name="Oval 36">
              <a:extLst>
                <a:ext uri="{FF2B5EF4-FFF2-40B4-BE49-F238E27FC236}">
                  <a16:creationId xmlns:a16="http://schemas.microsoft.com/office/drawing/2014/main" id="{E5D8DA44-D3C6-44A7-855E-C687403A3AD9}"/>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4" name="Oval 37">
              <a:extLst>
                <a:ext uri="{FF2B5EF4-FFF2-40B4-BE49-F238E27FC236}">
                  <a16:creationId xmlns:a16="http://schemas.microsoft.com/office/drawing/2014/main" id="{475BA03A-20DF-4008-9653-EB6D77B99F13}"/>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5" name="Oval 38">
              <a:extLst>
                <a:ext uri="{FF2B5EF4-FFF2-40B4-BE49-F238E27FC236}">
                  <a16:creationId xmlns:a16="http://schemas.microsoft.com/office/drawing/2014/main" id="{687863C2-DEF2-4CCA-89B4-568912390CC5}"/>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6" name="Oval 39">
              <a:extLst>
                <a:ext uri="{FF2B5EF4-FFF2-40B4-BE49-F238E27FC236}">
                  <a16:creationId xmlns:a16="http://schemas.microsoft.com/office/drawing/2014/main" id="{EF3471A6-C351-47DC-BB34-B573EC716CFD}"/>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37" name="Line 40">
            <a:extLst>
              <a:ext uri="{FF2B5EF4-FFF2-40B4-BE49-F238E27FC236}">
                <a16:creationId xmlns:a16="http://schemas.microsoft.com/office/drawing/2014/main" id="{2A9412E6-73DF-48A8-A48F-BA3D0F6BE538}"/>
              </a:ext>
            </a:extLst>
          </p:cNvPr>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84995" name="Rectangle 3"/>
          <p:cNvSpPr>
            <a:spLocks noGrp="1" noChangeArrowheads="1"/>
          </p:cNvSpPr>
          <p:nvPr>
            <p:ph type="ctrTitle"/>
          </p:nvPr>
        </p:nvSpPr>
        <p:spPr>
          <a:xfrm>
            <a:off x="421217" y="466725"/>
            <a:ext cx="9042400" cy="2133600"/>
          </a:xfrm>
        </p:spPr>
        <p:txBody>
          <a:bodyPr/>
          <a:lstStyle>
            <a:lvl1pPr algn="r">
              <a:defRPr sz="4800"/>
            </a:lvl1pPr>
          </a:lstStyle>
          <a:p>
            <a:r>
              <a:rPr lang="zh-CN" altLang="en-US"/>
              <a:t>单击此处编辑母版标题样式</a:t>
            </a:r>
            <a:endParaRPr lang="en-US" altLang="zh-CN"/>
          </a:p>
        </p:txBody>
      </p:sp>
      <p:sp>
        <p:nvSpPr>
          <p:cNvPr id="84996"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zh-CN" altLang="en-US"/>
              <a:t>单击此处编辑母版副标题样式</a:t>
            </a:r>
            <a:endParaRPr lang="en-US" altLang="zh-CN"/>
          </a:p>
        </p:txBody>
      </p:sp>
      <p:sp>
        <p:nvSpPr>
          <p:cNvPr id="38" name="Rectangle 5">
            <a:extLst>
              <a:ext uri="{FF2B5EF4-FFF2-40B4-BE49-F238E27FC236}">
                <a16:creationId xmlns:a16="http://schemas.microsoft.com/office/drawing/2014/main" id="{D2B2C400-22B0-4619-8D7C-5D90F6EA3A01}"/>
              </a:ext>
            </a:extLst>
          </p:cNvPr>
          <p:cNvSpPr>
            <a:spLocks noGrp="1" noChangeArrowheads="1"/>
          </p:cNvSpPr>
          <p:nvPr>
            <p:ph type="dt" sz="half" idx="10"/>
          </p:nvPr>
        </p:nvSpPr>
        <p:spPr/>
        <p:txBody>
          <a:bodyPr/>
          <a:lstStyle>
            <a:lvl1pPr>
              <a:defRPr/>
            </a:lvl1pPr>
          </a:lstStyle>
          <a:p>
            <a:fld id="{1F6AFFF1-73BC-474B-9B74-714E66F6B952}" type="datetimeFigureOut">
              <a:rPr lang="zh-CN" altLang="en-US" smtClean="0"/>
              <a:t>2021/3/31</a:t>
            </a:fld>
            <a:endParaRPr lang="zh-CN" altLang="en-US"/>
          </a:p>
        </p:txBody>
      </p:sp>
      <p:sp>
        <p:nvSpPr>
          <p:cNvPr id="39" name="Rectangle 6">
            <a:extLst>
              <a:ext uri="{FF2B5EF4-FFF2-40B4-BE49-F238E27FC236}">
                <a16:creationId xmlns:a16="http://schemas.microsoft.com/office/drawing/2014/main" id="{4FF0A249-12DD-4521-A195-5CC547C4649A}"/>
              </a:ext>
            </a:extLst>
          </p:cNvPr>
          <p:cNvSpPr>
            <a:spLocks noGrp="1" noChangeArrowheads="1"/>
          </p:cNvSpPr>
          <p:nvPr>
            <p:ph type="ftr" sz="quarter" idx="11"/>
          </p:nvPr>
        </p:nvSpPr>
        <p:spPr/>
        <p:txBody>
          <a:bodyPr/>
          <a:lstStyle>
            <a:lvl1pPr>
              <a:defRPr/>
            </a:lvl1pPr>
          </a:lstStyle>
          <a:p>
            <a:endParaRPr lang="zh-CN" altLang="en-US"/>
          </a:p>
        </p:txBody>
      </p:sp>
      <p:sp>
        <p:nvSpPr>
          <p:cNvPr id="40" name="Rectangle 7">
            <a:extLst>
              <a:ext uri="{FF2B5EF4-FFF2-40B4-BE49-F238E27FC236}">
                <a16:creationId xmlns:a16="http://schemas.microsoft.com/office/drawing/2014/main" id="{D83A8115-1575-48D8-BCAE-8D8B05C9BA50}"/>
              </a:ext>
            </a:extLst>
          </p:cNvPr>
          <p:cNvSpPr>
            <a:spLocks noGrp="1" noChangeArrowheads="1"/>
          </p:cNvSpPr>
          <p:nvPr>
            <p:ph type="sldNum" sz="quarter" idx="12"/>
          </p:nvPr>
        </p:nvSpPr>
        <p:spPr/>
        <p:txBody>
          <a:bodyPr/>
          <a:lstStyle>
            <a:lvl1pPr>
              <a:defRPr smtClean="0">
                <a:ea typeface="宋体" panose="02010600030101010101" pitchFamily="2" charset="-122"/>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45374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6D5C5931-2898-4C9B-9046-17EBF674EAD5}"/>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5" name="Rectangle 6">
            <a:extLst>
              <a:ext uri="{FF2B5EF4-FFF2-40B4-BE49-F238E27FC236}">
                <a16:creationId xmlns:a16="http://schemas.microsoft.com/office/drawing/2014/main" id="{3A2A9DFF-3871-47E0-A98B-15686F55328A}"/>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C8026F8-F731-4192-BB33-BB6C971B58B3}"/>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76928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40"/>
            <a:ext cx="27432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40"/>
            <a:ext cx="80264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1C9EABB6-5BCB-410B-8DA8-4002104A4FBE}"/>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5" name="Rectangle 6">
            <a:extLst>
              <a:ext uri="{FF2B5EF4-FFF2-40B4-BE49-F238E27FC236}">
                <a16:creationId xmlns:a16="http://schemas.microsoft.com/office/drawing/2014/main" id="{7DCE0DCB-F638-40EA-9EF4-3C50C6377E91}"/>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BC001DD-75D9-4250-8ED7-CF8524D29B3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8532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A4F41BDE-50D4-4A56-8BED-D377BC35E6AA}"/>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5" name="Rectangle 6">
            <a:extLst>
              <a:ext uri="{FF2B5EF4-FFF2-40B4-BE49-F238E27FC236}">
                <a16:creationId xmlns:a16="http://schemas.microsoft.com/office/drawing/2014/main" id="{90662C43-5B7B-4982-97BE-0F125590C194}"/>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B91635EE-D3E0-4435-A997-30F28488AD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67091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4E188473-C0AD-46B4-B31E-3D7455E9E4F1}"/>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5" name="Rectangle 6">
            <a:extLst>
              <a:ext uri="{FF2B5EF4-FFF2-40B4-BE49-F238E27FC236}">
                <a16:creationId xmlns:a16="http://schemas.microsoft.com/office/drawing/2014/main" id="{913D38DF-36D7-4173-ADED-A6C740AC6068}"/>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53E6FA37-A1A4-4F16-A004-C5C907B72C7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4629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5">
            <a:extLst>
              <a:ext uri="{FF2B5EF4-FFF2-40B4-BE49-F238E27FC236}">
                <a16:creationId xmlns:a16="http://schemas.microsoft.com/office/drawing/2014/main" id="{160D79B5-6848-4A11-BCA5-57BCB32A2B3C}"/>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6" name="Rectangle 6">
            <a:extLst>
              <a:ext uri="{FF2B5EF4-FFF2-40B4-BE49-F238E27FC236}">
                <a16:creationId xmlns:a16="http://schemas.microsoft.com/office/drawing/2014/main" id="{E241CA13-3B0F-425A-8AD9-8F81D227D9B8}"/>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40A98080-35B8-4C9D-B713-A44CE2D5B88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9816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5">
            <a:extLst>
              <a:ext uri="{FF2B5EF4-FFF2-40B4-BE49-F238E27FC236}">
                <a16:creationId xmlns:a16="http://schemas.microsoft.com/office/drawing/2014/main" id="{4DF237ED-6FBA-4EEF-A0B7-E2C49EEC5250}"/>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8" name="Rectangle 6">
            <a:extLst>
              <a:ext uri="{FF2B5EF4-FFF2-40B4-BE49-F238E27FC236}">
                <a16:creationId xmlns:a16="http://schemas.microsoft.com/office/drawing/2014/main" id="{C8208AF5-A867-447D-AB7B-20AC07388CDA}"/>
              </a:ext>
            </a:extLst>
          </p:cNvPr>
          <p:cNvSpPr>
            <a:spLocks noGrp="1" noChangeArrowheads="1"/>
          </p:cNvSpPr>
          <p:nvPr>
            <p:ph type="ftr" sz="quarter" idx="11"/>
          </p:nvPr>
        </p:nvSpPr>
        <p:spPr>
          <a:ln/>
        </p:spPr>
        <p:txBody>
          <a:bodyPr/>
          <a:lstStyle>
            <a:lvl1pPr>
              <a:defRPr/>
            </a:lvl1pPr>
          </a:lstStyle>
          <a:p>
            <a:endParaRPr lang="zh-CN" altLang="en-US"/>
          </a:p>
        </p:txBody>
      </p:sp>
      <p:sp>
        <p:nvSpPr>
          <p:cNvPr id="9" name="Rectangle 7">
            <a:extLst>
              <a:ext uri="{FF2B5EF4-FFF2-40B4-BE49-F238E27FC236}">
                <a16:creationId xmlns:a16="http://schemas.microsoft.com/office/drawing/2014/main" id="{52D3B797-773C-437D-9878-641FD56036A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2116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E9573D2-BBD6-41DF-BCEC-5F0840F11871}"/>
              </a:ext>
            </a:extLst>
          </p:cNvPr>
          <p:cNvSpPr>
            <a:spLocks noGrp="1" noChangeArrowheads="1"/>
          </p:cNvSpPr>
          <p:nvPr>
            <p:ph type="dt" sz="half" idx="10"/>
          </p:nvPr>
        </p:nvSpPr>
        <p:spPr>
          <a:xfrm>
            <a:off x="478367" y="6453188"/>
            <a:ext cx="2844800" cy="252412"/>
          </a:xfrm>
        </p:spPr>
        <p:txBody>
          <a:bodyPr/>
          <a:lstStyle>
            <a:lvl1pPr>
              <a:defRPr/>
            </a:lvl1pPr>
          </a:lstStyle>
          <a:p>
            <a:fld id="{1F6AFFF1-73BC-474B-9B74-714E66F6B952}" type="datetimeFigureOut">
              <a:rPr lang="zh-CN" altLang="en-US" smtClean="0"/>
              <a:t>2021/3/31</a:t>
            </a:fld>
            <a:endParaRPr lang="zh-CN" altLang="en-US"/>
          </a:p>
        </p:txBody>
      </p:sp>
      <p:sp>
        <p:nvSpPr>
          <p:cNvPr id="4" name="Rectangle 6">
            <a:extLst>
              <a:ext uri="{FF2B5EF4-FFF2-40B4-BE49-F238E27FC236}">
                <a16:creationId xmlns:a16="http://schemas.microsoft.com/office/drawing/2014/main" id="{119061A4-A781-4275-A1ED-77EDFFDF79A9}"/>
              </a:ext>
            </a:extLst>
          </p:cNvPr>
          <p:cNvSpPr>
            <a:spLocks noGrp="1" noChangeArrowheads="1"/>
          </p:cNvSpPr>
          <p:nvPr>
            <p:ph type="ftr" sz="quarter" idx="11"/>
          </p:nvPr>
        </p:nvSpPr>
        <p:spPr/>
        <p:txBody>
          <a:bodyPr/>
          <a:lstStyle>
            <a:lvl1pPr>
              <a:defRPr/>
            </a:lvl1pPr>
          </a:lstStyle>
          <a:p>
            <a:endParaRPr lang="zh-CN" altLang="en-US"/>
          </a:p>
        </p:txBody>
      </p:sp>
      <p:sp>
        <p:nvSpPr>
          <p:cNvPr id="5" name="Rectangle 7">
            <a:extLst>
              <a:ext uri="{FF2B5EF4-FFF2-40B4-BE49-F238E27FC236}">
                <a16:creationId xmlns:a16="http://schemas.microsoft.com/office/drawing/2014/main" id="{EBA3E5A3-7CC1-47E3-965E-3606FE2A555F}"/>
              </a:ext>
            </a:extLst>
          </p:cNvPr>
          <p:cNvSpPr>
            <a:spLocks noGrp="1" noChangeArrowheads="1"/>
          </p:cNvSpPr>
          <p:nvPr>
            <p:ph type="sldNum" sz="quarter" idx="12"/>
          </p:nvPr>
        </p:nvSpPr>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46778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3440A10-02E1-46DA-9C3A-C1665856FD06}"/>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3" name="Rectangle 6">
            <a:extLst>
              <a:ext uri="{FF2B5EF4-FFF2-40B4-BE49-F238E27FC236}">
                <a16:creationId xmlns:a16="http://schemas.microsoft.com/office/drawing/2014/main" id="{0EB3731C-744A-44E3-80A7-137D24DCB3B3}"/>
              </a:ext>
            </a:extLst>
          </p:cNvPr>
          <p:cNvSpPr>
            <a:spLocks noGrp="1" noChangeArrowheads="1"/>
          </p:cNvSpPr>
          <p:nvPr>
            <p:ph type="ftr" sz="quarter" idx="11"/>
          </p:nvPr>
        </p:nvSpPr>
        <p:spPr>
          <a:ln/>
        </p:spPr>
        <p:txBody>
          <a:bodyPr/>
          <a:lstStyle>
            <a:lvl1pPr>
              <a:defRPr/>
            </a:lvl1pPr>
          </a:lstStyle>
          <a:p>
            <a:endParaRPr lang="zh-CN" altLang="en-US"/>
          </a:p>
        </p:txBody>
      </p:sp>
      <p:sp>
        <p:nvSpPr>
          <p:cNvPr id="4" name="Rectangle 7">
            <a:extLst>
              <a:ext uri="{FF2B5EF4-FFF2-40B4-BE49-F238E27FC236}">
                <a16:creationId xmlns:a16="http://schemas.microsoft.com/office/drawing/2014/main" id="{21540942-5D84-4F9B-886B-36E8990E2A29}"/>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5548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7DF1F493-44BF-4384-96FB-C0A28095A9DD}"/>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6" name="Rectangle 6">
            <a:extLst>
              <a:ext uri="{FF2B5EF4-FFF2-40B4-BE49-F238E27FC236}">
                <a16:creationId xmlns:a16="http://schemas.microsoft.com/office/drawing/2014/main" id="{B92C6B56-5ACD-48A4-B604-C9FB5C653AAB}"/>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76B4C3-7542-4592-B723-D54D6861DE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64469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353B942-1FBB-48B7-8754-898977CBD30F}"/>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6" name="Rectangle 6">
            <a:extLst>
              <a:ext uri="{FF2B5EF4-FFF2-40B4-BE49-F238E27FC236}">
                <a16:creationId xmlns:a16="http://schemas.microsoft.com/office/drawing/2014/main" id="{111A0602-8A7B-4AA5-B0F5-D1592BA8289E}"/>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548D9A-DE55-43A7-B292-FEB2BEFF954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7728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42795737-1D61-4016-AA47-8CB71D833FF3}"/>
              </a:ext>
            </a:extLst>
          </p:cNvPr>
          <p:cNvSpPr>
            <a:spLocks noChangeShapeType="1"/>
          </p:cNvSpPr>
          <p:nvPr/>
        </p:nvSpPr>
        <p:spPr bwMode="auto">
          <a:xfrm flipH="1">
            <a:off x="10896600" y="115889"/>
            <a:ext cx="8467" cy="973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027" name="Rectangle 3">
            <a:extLst>
              <a:ext uri="{FF2B5EF4-FFF2-40B4-BE49-F238E27FC236}">
                <a16:creationId xmlns:a16="http://schemas.microsoft.com/office/drawing/2014/main" id="{223CEEB3-2FD9-4C38-AC90-277C60B38F06}"/>
              </a:ext>
            </a:extLst>
          </p:cNvPr>
          <p:cNvSpPr>
            <a:spLocks noGrp="1" noChangeArrowheads="1"/>
          </p:cNvSpPr>
          <p:nvPr>
            <p:ph type="title"/>
          </p:nvPr>
        </p:nvSpPr>
        <p:spPr bwMode="auto">
          <a:xfrm>
            <a:off x="609601" y="122239"/>
            <a:ext cx="10191751"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8" name="Rectangle 4">
            <a:extLst>
              <a:ext uri="{FF2B5EF4-FFF2-40B4-BE49-F238E27FC236}">
                <a16:creationId xmlns:a16="http://schemas.microsoft.com/office/drawing/2014/main" id="{252FF7D7-B821-4318-B514-007E87BB3F65}"/>
              </a:ext>
            </a:extLst>
          </p:cNvPr>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83973" name="Rectangle 5">
            <a:extLst>
              <a:ext uri="{FF2B5EF4-FFF2-40B4-BE49-F238E27FC236}">
                <a16:creationId xmlns:a16="http://schemas.microsoft.com/office/drawing/2014/main" id="{954EF44D-3263-40EC-B147-2D2FE23E1234}"/>
              </a:ext>
            </a:extLst>
          </p:cNvPr>
          <p:cNvSpPr>
            <a:spLocks noGrp="1" noChangeArrowheads="1"/>
          </p:cNvSpPr>
          <p:nvPr>
            <p:ph type="dt" sz="half" idx="2"/>
          </p:nvPr>
        </p:nvSpPr>
        <p:spPr bwMode="auto">
          <a:xfrm>
            <a:off x="609600" y="6453188"/>
            <a:ext cx="284480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楷体" panose="02010609060101010101" pitchFamily="49" charset="-122"/>
                <a:ea typeface="楷体" panose="02010609060101010101" pitchFamily="49" charset="-122"/>
              </a:defRPr>
            </a:lvl1pPr>
          </a:lstStyle>
          <a:p>
            <a:fld id="{1F6AFFF1-73BC-474B-9B74-714E66F6B952}" type="datetimeFigureOut">
              <a:rPr lang="zh-CN" altLang="en-US" smtClean="0"/>
              <a:t>2021/3/31</a:t>
            </a:fld>
            <a:endParaRPr lang="zh-CN" altLang="en-US"/>
          </a:p>
        </p:txBody>
      </p:sp>
      <p:sp>
        <p:nvSpPr>
          <p:cNvPr id="83974" name="Rectangle 6">
            <a:extLst>
              <a:ext uri="{FF2B5EF4-FFF2-40B4-BE49-F238E27FC236}">
                <a16:creationId xmlns:a16="http://schemas.microsoft.com/office/drawing/2014/main" id="{D4FAA277-434C-44E6-8E73-F12FF0E9005B}"/>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endParaRPr lang="zh-CN" altLang="en-US"/>
          </a:p>
        </p:txBody>
      </p:sp>
      <p:sp>
        <p:nvSpPr>
          <p:cNvPr id="83975" name="Rectangle 7">
            <a:extLst>
              <a:ext uri="{FF2B5EF4-FFF2-40B4-BE49-F238E27FC236}">
                <a16:creationId xmlns:a16="http://schemas.microsoft.com/office/drawing/2014/main" id="{B7B29AAC-7111-4E32-8A80-02EBE507521D}"/>
              </a:ext>
            </a:extLst>
          </p:cNvPr>
          <p:cNvSpPr>
            <a:spLocks noGrp="1" noChangeArrowheads="1"/>
          </p:cNvSpPr>
          <p:nvPr>
            <p:ph type="sldNum" sz="quarter" idx="4"/>
          </p:nvPr>
        </p:nvSpPr>
        <p:spPr bwMode="auto">
          <a:xfrm>
            <a:off x="7823201" y="6237288"/>
            <a:ext cx="397721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fld id="{84CDBFC4-633A-420C-92E6-244A86C072F7}" type="slidenum">
              <a:rPr lang="zh-CN" altLang="en-US" smtClean="0"/>
              <a:t>‹#›</a:t>
            </a:fld>
            <a:endParaRPr lang="zh-CN" altLang="en-US"/>
          </a:p>
        </p:txBody>
      </p:sp>
      <p:grpSp>
        <p:nvGrpSpPr>
          <p:cNvPr id="1032" name="Group 8">
            <a:extLst>
              <a:ext uri="{FF2B5EF4-FFF2-40B4-BE49-F238E27FC236}">
                <a16:creationId xmlns:a16="http://schemas.microsoft.com/office/drawing/2014/main" id="{23DFBE2D-B952-457F-BE40-1FFBCA2E110A}"/>
              </a:ext>
            </a:extLst>
          </p:cNvPr>
          <p:cNvGrpSpPr>
            <a:grpSpLocks/>
          </p:cNvGrpSpPr>
          <p:nvPr/>
        </p:nvGrpSpPr>
        <p:grpSpPr bwMode="auto">
          <a:xfrm>
            <a:off x="11089218" y="152401"/>
            <a:ext cx="768349" cy="900113"/>
            <a:chOff x="5136" y="960"/>
            <a:chExt cx="528" cy="864"/>
          </a:xfrm>
        </p:grpSpPr>
        <p:sp>
          <p:nvSpPr>
            <p:cNvPr id="1034" name="Oval 9">
              <a:extLst>
                <a:ext uri="{FF2B5EF4-FFF2-40B4-BE49-F238E27FC236}">
                  <a16:creationId xmlns:a16="http://schemas.microsoft.com/office/drawing/2014/main" id="{4FD1CDD7-CCF3-42C1-846B-47BE6E3854CC}"/>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5" name="Oval 10">
              <a:extLst>
                <a:ext uri="{FF2B5EF4-FFF2-40B4-BE49-F238E27FC236}">
                  <a16:creationId xmlns:a16="http://schemas.microsoft.com/office/drawing/2014/main" id="{B03293F4-C326-45A5-9688-9821076AAD9C}"/>
                </a:ext>
              </a:extLst>
            </p:cNvPr>
            <p:cNvSpPr>
              <a:spLocks noChangeArrowheads="1"/>
            </p:cNvSpPr>
            <p:nvPr/>
          </p:nvSpPr>
          <p:spPr bwMode="auto">
            <a:xfrm>
              <a:off x="5248"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6" name="Oval 11">
              <a:extLst>
                <a:ext uri="{FF2B5EF4-FFF2-40B4-BE49-F238E27FC236}">
                  <a16:creationId xmlns:a16="http://schemas.microsoft.com/office/drawing/2014/main" id="{F8F05941-9ED6-4F0A-884B-6CCD6E513B99}"/>
                </a:ext>
              </a:extLst>
            </p:cNvPr>
            <p:cNvSpPr>
              <a:spLocks noChangeArrowheads="1"/>
            </p:cNvSpPr>
            <p:nvPr/>
          </p:nvSpPr>
          <p:spPr bwMode="auto">
            <a:xfrm>
              <a:off x="5360"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7" name="Oval 12">
              <a:extLst>
                <a:ext uri="{FF2B5EF4-FFF2-40B4-BE49-F238E27FC236}">
                  <a16:creationId xmlns:a16="http://schemas.microsoft.com/office/drawing/2014/main" id="{BE73D052-CAFD-462F-9DA0-1F147F4C71EC}"/>
                </a:ext>
              </a:extLst>
            </p:cNvPr>
            <p:cNvSpPr>
              <a:spLocks noChangeArrowheads="1"/>
            </p:cNvSpPr>
            <p:nvPr/>
          </p:nvSpPr>
          <p:spPr bwMode="auto">
            <a:xfrm>
              <a:off x="5136"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8" name="Oval 13">
              <a:extLst>
                <a:ext uri="{FF2B5EF4-FFF2-40B4-BE49-F238E27FC236}">
                  <a16:creationId xmlns:a16="http://schemas.microsoft.com/office/drawing/2014/main" id="{2800809C-17AD-4DC1-A491-515AD4CCA8DC}"/>
                </a:ext>
              </a:extLst>
            </p:cNvPr>
            <p:cNvSpPr>
              <a:spLocks noChangeArrowheads="1"/>
            </p:cNvSpPr>
            <p:nvPr/>
          </p:nvSpPr>
          <p:spPr bwMode="auto">
            <a:xfrm>
              <a:off x="5248"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9" name="Oval 14">
              <a:extLst>
                <a:ext uri="{FF2B5EF4-FFF2-40B4-BE49-F238E27FC236}">
                  <a16:creationId xmlns:a16="http://schemas.microsoft.com/office/drawing/2014/main" id="{11922930-43DF-4DD5-963F-076B5E496D62}"/>
                </a:ext>
              </a:extLst>
            </p:cNvPr>
            <p:cNvSpPr>
              <a:spLocks noChangeArrowheads="1"/>
            </p:cNvSpPr>
            <p:nvPr/>
          </p:nvSpPr>
          <p:spPr bwMode="auto">
            <a:xfrm>
              <a:off x="5360"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0" name="Oval 15">
              <a:extLst>
                <a:ext uri="{FF2B5EF4-FFF2-40B4-BE49-F238E27FC236}">
                  <a16:creationId xmlns:a16="http://schemas.microsoft.com/office/drawing/2014/main" id="{5905A171-A74E-45BB-96C0-E5F4602ADA7B}"/>
                </a:ext>
              </a:extLst>
            </p:cNvPr>
            <p:cNvSpPr>
              <a:spLocks noChangeArrowheads="1"/>
            </p:cNvSpPr>
            <p:nvPr/>
          </p:nvSpPr>
          <p:spPr bwMode="auto">
            <a:xfrm>
              <a:off x="5472" y="1072"/>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1" name="Oval 16">
              <a:extLst>
                <a:ext uri="{FF2B5EF4-FFF2-40B4-BE49-F238E27FC236}">
                  <a16:creationId xmlns:a16="http://schemas.microsoft.com/office/drawing/2014/main" id="{87B60AB2-9C71-49C1-9026-4E09B9BCC89E}"/>
                </a:ext>
              </a:extLst>
            </p:cNvPr>
            <p:cNvSpPr>
              <a:spLocks noChangeArrowheads="1"/>
            </p:cNvSpPr>
            <p:nvPr/>
          </p:nvSpPr>
          <p:spPr bwMode="auto">
            <a:xfrm>
              <a:off x="5136"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2" name="Oval 17">
              <a:extLst>
                <a:ext uri="{FF2B5EF4-FFF2-40B4-BE49-F238E27FC236}">
                  <a16:creationId xmlns:a16="http://schemas.microsoft.com/office/drawing/2014/main" id="{7D223CBD-A983-4FE8-9CA4-808F5AB2E061}"/>
                </a:ext>
              </a:extLst>
            </p:cNvPr>
            <p:cNvSpPr>
              <a:spLocks noChangeArrowheads="1"/>
            </p:cNvSpPr>
            <p:nvPr/>
          </p:nvSpPr>
          <p:spPr bwMode="auto">
            <a:xfrm>
              <a:off x="5248"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3" name="Oval 18">
              <a:extLst>
                <a:ext uri="{FF2B5EF4-FFF2-40B4-BE49-F238E27FC236}">
                  <a16:creationId xmlns:a16="http://schemas.microsoft.com/office/drawing/2014/main" id="{3A763DEA-7C7C-4ADE-9DA5-92839EDFFB74}"/>
                </a:ext>
              </a:extLst>
            </p:cNvPr>
            <p:cNvSpPr>
              <a:spLocks noChangeArrowheads="1"/>
            </p:cNvSpPr>
            <p:nvPr/>
          </p:nvSpPr>
          <p:spPr bwMode="auto">
            <a:xfrm>
              <a:off x="5360"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4" name="Oval 19">
              <a:extLst>
                <a:ext uri="{FF2B5EF4-FFF2-40B4-BE49-F238E27FC236}">
                  <a16:creationId xmlns:a16="http://schemas.microsoft.com/office/drawing/2014/main" id="{FF09242F-A064-4573-80BE-0D00793C7659}"/>
                </a:ext>
              </a:extLst>
            </p:cNvPr>
            <p:cNvSpPr>
              <a:spLocks noChangeArrowheads="1"/>
            </p:cNvSpPr>
            <p:nvPr/>
          </p:nvSpPr>
          <p:spPr bwMode="auto">
            <a:xfrm>
              <a:off x="5472"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5" name="Oval 20">
              <a:extLst>
                <a:ext uri="{FF2B5EF4-FFF2-40B4-BE49-F238E27FC236}">
                  <a16:creationId xmlns:a16="http://schemas.microsoft.com/office/drawing/2014/main" id="{F41933F6-6AF2-4524-91AC-3A071605823B}"/>
                </a:ext>
              </a:extLst>
            </p:cNvPr>
            <p:cNvSpPr>
              <a:spLocks noChangeArrowheads="1"/>
            </p:cNvSpPr>
            <p:nvPr/>
          </p:nvSpPr>
          <p:spPr bwMode="auto">
            <a:xfrm>
              <a:off x="5584" y="1184"/>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6" name="Oval 21">
              <a:extLst>
                <a:ext uri="{FF2B5EF4-FFF2-40B4-BE49-F238E27FC236}">
                  <a16:creationId xmlns:a16="http://schemas.microsoft.com/office/drawing/2014/main" id="{E7AE4C22-BF94-457F-88FC-C0CB2712D495}"/>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7" name="Oval 22">
              <a:extLst>
                <a:ext uri="{FF2B5EF4-FFF2-40B4-BE49-F238E27FC236}">
                  <a16:creationId xmlns:a16="http://schemas.microsoft.com/office/drawing/2014/main" id="{77484DC2-FB70-4627-BBC5-A8D709419B1C}"/>
                </a:ext>
              </a:extLst>
            </p:cNvPr>
            <p:cNvSpPr>
              <a:spLocks noChangeArrowheads="1"/>
            </p:cNvSpPr>
            <p:nvPr/>
          </p:nvSpPr>
          <p:spPr bwMode="auto">
            <a:xfrm>
              <a:off x="5248"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8" name="Oval 23">
              <a:extLst>
                <a:ext uri="{FF2B5EF4-FFF2-40B4-BE49-F238E27FC236}">
                  <a16:creationId xmlns:a16="http://schemas.microsoft.com/office/drawing/2014/main" id="{3EA559C8-81FD-4EC0-BE5C-54CC4C7BCB65}"/>
                </a:ext>
              </a:extLst>
            </p:cNvPr>
            <p:cNvSpPr>
              <a:spLocks noChangeArrowheads="1"/>
            </p:cNvSpPr>
            <p:nvPr/>
          </p:nvSpPr>
          <p:spPr bwMode="auto">
            <a:xfrm>
              <a:off x="5360"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9" name="Oval 24">
              <a:extLst>
                <a:ext uri="{FF2B5EF4-FFF2-40B4-BE49-F238E27FC236}">
                  <a16:creationId xmlns:a16="http://schemas.microsoft.com/office/drawing/2014/main" id="{AD8A35C9-2E6E-4CDA-ADDC-5BAFF593B36E}"/>
                </a:ext>
              </a:extLst>
            </p:cNvPr>
            <p:cNvSpPr>
              <a:spLocks noChangeArrowheads="1"/>
            </p:cNvSpPr>
            <p:nvPr/>
          </p:nvSpPr>
          <p:spPr bwMode="auto">
            <a:xfrm>
              <a:off x="5472" y="1296"/>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0" name="Oval 25">
              <a:extLst>
                <a:ext uri="{FF2B5EF4-FFF2-40B4-BE49-F238E27FC236}">
                  <a16:creationId xmlns:a16="http://schemas.microsoft.com/office/drawing/2014/main" id="{6850BB46-155B-4891-ABCE-96C88C7634F9}"/>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1" name="Oval 26">
              <a:extLst>
                <a:ext uri="{FF2B5EF4-FFF2-40B4-BE49-F238E27FC236}">
                  <a16:creationId xmlns:a16="http://schemas.microsoft.com/office/drawing/2014/main" id="{B74D8B8D-5751-460E-9028-B9363AEA3F08}"/>
                </a:ext>
              </a:extLst>
            </p:cNvPr>
            <p:cNvSpPr>
              <a:spLocks noChangeArrowheads="1"/>
            </p:cNvSpPr>
            <p:nvPr/>
          </p:nvSpPr>
          <p:spPr bwMode="auto">
            <a:xfrm>
              <a:off x="5248"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2" name="Oval 27">
              <a:extLst>
                <a:ext uri="{FF2B5EF4-FFF2-40B4-BE49-F238E27FC236}">
                  <a16:creationId xmlns:a16="http://schemas.microsoft.com/office/drawing/2014/main" id="{DE00BEEB-42B3-4801-8579-427990ACA21C}"/>
                </a:ext>
              </a:extLst>
            </p:cNvPr>
            <p:cNvSpPr>
              <a:spLocks noChangeArrowheads="1"/>
            </p:cNvSpPr>
            <p:nvPr/>
          </p:nvSpPr>
          <p:spPr bwMode="auto">
            <a:xfrm>
              <a:off x="5360"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3" name="Oval 28">
              <a:extLst>
                <a:ext uri="{FF2B5EF4-FFF2-40B4-BE49-F238E27FC236}">
                  <a16:creationId xmlns:a16="http://schemas.microsoft.com/office/drawing/2014/main" id="{35FD3D33-23D2-403F-93FE-23ED0BBBD65A}"/>
                </a:ext>
              </a:extLst>
            </p:cNvPr>
            <p:cNvSpPr>
              <a:spLocks noChangeArrowheads="1"/>
            </p:cNvSpPr>
            <p:nvPr/>
          </p:nvSpPr>
          <p:spPr bwMode="auto">
            <a:xfrm>
              <a:off x="5472"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4" name="Oval 29">
              <a:extLst>
                <a:ext uri="{FF2B5EF4-FFF2-40B4-BE49-F238E27FC236}">
                  <a16:creationId xmlns:a16="http://schemas.microsoft.com/office/drawing/2014/main" id="{938A34F9-1DB9-461A-823D-B614DB609B74}"/>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5" name="Oval 30">
              <a:extLst>
                <a:ext uri="{FF2B5EF4-FFF2-40B4-BE49-F238E27FC236}">
                  <a16:creationId xmlns:a16="http://schemas.microsoft.com/office/drawing/2014/main" id="{1BECFDFD-1C4C-4662-BD76-62D63D05993B}"/>
                </a:ext>
              </a:extLst>
            </p:cNvPr>
            <p:cNvSpPr>
              <a:spLocks noChangeArrowheads="1"/>
            </p:cNvSpPr>
            <p:nvPr/>
          </p:nvSpPr>
          <p:spPr bwMode="auto">
            <a:xfrm>
              <a:off x="5136" y="1520"/>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6" name="Oval 31">
              <a:extLst>
                <a:ext uri="{FF2B5EF4-FFF2-40B4-BE49-F238E27FC236}">
                  <a16:creationId xmlns:a16="http://schemas.microsoft.com/office/drawing/2014/main" id="{FBB042A2-7948-445C-A703-AFAB317DFF65}"/>
                </a:ext>
              </a:extLst>
            </p:cNvPr>
            <p:cNvSpPr>
              <a:spLocks noChangeArrowheads="1"/>
            </p:cNvSpPr>
            <p:nvPr/>
          </p:nvSpPr>
          <p:spPr bwMode="auto">
            <a:xfrm>
              <a:off x="5248"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7" name="Oval 32">
              <a:extLst>
                <a:ext uri="{FF2B5EF4-FFF2-40B4-BE49-F238E27FC236}">
                  <a16:creationId xmlns:a16="http://schemas.microsoft.com/office/drawing/2014/main" id="{1CD72982-8617-4108-810C-91E41EFA9450}"/>
                </a:ext>
              </a:extLst>
            </p:cNvPr>
            <p:cNvSpPr>
              <a:spLocks noChangeArrowheads="1"/>
            </p:cNvSpPr>
            <p:nvPr/>
          </p:nvSpPr>
          <p:spPr bwMode="auto">
            <a:xfrm>
              <a:off x="5360"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8" name="Oval 33">
              <a:extLst>
                <a:ext uri="{FF2B5EF4-FFF2-40B4-BE49-F238E27FC236}">
                  <a16:creationId xmlns:a16="http://schemas.microsoft.com/office/drawing/2014/main" id="{200C64CB-B3BD-4223-BC1F-4CF4311A3070}"/>
                </a:ext>
              </a:extLst>
            </p:cNvPr>
            <p:cNvSpPr>
              <a:spLocks noChangeArrowheads="1"/>
            </p:cNvSpPr>
            <p:nvPr/>
          </p:nvSpPr>
          <p:spPr bwMode="auto">
            <a:xfrm>
              <a:off x="5472" y="1520"/>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9" name="Oval 34">
              <a:extLst>
                <a:ext uri="{FF2B5EF4-FFF2-40B4-BE49-F238E27FC236}">
                  <a16:creationId xmlns:a16="http://schemas.microsoft.com/office/drawing/2014/main" id="{4A9F61D8-7CDD-4A5D-9806-903ACE50678C}"/>
                </a:ext>
              </a:extLst>
            </p:cNvPr>
            <p:cNvSpPr>
              <a:spLocks noChangeArrowheads="1"/>
            </p:cNvSpPr>
            <p:nvPr/>
          </p:nvSpPr>
          <p:spPr bwMode="auto">
            <a:xfrm>
              <a:off x="5136"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0" name="Oval 35">
              <a:extLst>
                <a:ext uri="{FF2B5EF4-FFF2-40B4-BE49-F238E27FC236}">
                  <a16:creationId xmlns:a16="http://schemas.microsoft.com/office/drawing/2014/main" id="{CAD2B43E-9021-4EB5-8823-9FA5EEBC86F7}"/>
                </a:ext>
              </a:extLst>
            </p:cNvPr>
            <p:cNvSpPr>
              <a:spLocks noChangeArrowheads="1"/>
            </p:cNvSpPr>
            <p:nvPr/>
          </p:nvSpPr>
          <p:spPr bwMode="auto">
            <a:xfrm>
              <a:off x="5248"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1" name="Oval 36">
              <a:extLst>
                <a:ext uri="{FF2B5EF4-FFF2-40B4-BE49-F238E27FC236}">
                  <a16:creationId xmlns:a16="http://schemas.microsoft.com/office/drawing/2014/main" id="{9899A1A9-7F1C-4FBB-A549-F5378B9A78FA}"/>
                </a:ext>
              </a:extLst>
            </p:cNvPr>
            <p:cNvSpPr>
              <a:spLocks noChangeArrowheads="1"/>
            </p:cNvSpPr>
            <p:nvPr/>
          </p:nvSpPr>
          <p:spPr bwMode="auto">
            <a:xfrm>
              <a:off x="5360"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2" name="Oval 37">
              <a:extLst>
                <a:ext uri="{FF2B5EF4-FFF2-40B4-BE49-F238E27FC236}">
                  <a16:creationId xmlns:a16="http://schemas.microsoft.com/office/drawing/2014/main" id="{0CCD6357-7983-435C-9267-643BFB4DEC0B}"/>
                </a:ext>
              </a:extLst>
            </p:cNvPr>
            <p:cNvSpPr>
              <a:spLocks noChangeArrowheads="1"/>
            </p:cNvSpPr>
            <p:nvPr/>
          </p:nvSpPr>
          <p:spPr bwMode="auto">
            <a:xfrm>
              <a:off x="5472"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3" name="Oval 38">
              <a:extLst>
                <a:ext uri="{FF2B5EF4-FFF2-40B4-BE49-F238E27FC236}">
                  <a16:creationId xmlns:a16="http://schemas.microsoft.com/office/drawing/2014/main" id="{757DC526-EFAA-4BA1-BEAF-FCEF2C8ECC52}"/>
                </a:ext>
              </a:extLst>
            </p:cNvPr>
            <p:cNvSpPr>
              <a:spLocks noChangeArrowheads="1"/>
            </p:cNvSpPr>
            <p:nvPr/>
          </p:nvSpPr>
          <p:spPr bwMode="auto">
            <a:xfrm>
              <a:off x="5248"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4" name="Oval 39">
              <a:extLst>
                <a:ext uri="{FF2B5EF4-FFF2-40B4-BE49-F238E27FC236}">
                  <a16:creationId xmlns:a16="http://schemas.microsoft.com/office/drawing/2014/main" id="{6D42876D-2E27-4A4F-A644-908AE2E8D6A9}"/>
                </a:ext>
              </a:extLst>
            </p:cNvPr>
            <p:cNvSpPr>
              <a:spLocks noChangeArrowheads="1"/>
            </p:cNvSpPr>
            <p:nvPr/>
          </p:nvSpPr>
          <p:spPr bwMode="auto">
            <a:xfrm>
              <a:off x="5472"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40" name="Text Box 12">
            <a:extLst>
              <a:ext uri="{FF2B5EF4-FFF2-40B4-BE49-F238E27FC236}">
                <a16:creationId xmlns:a16="http://schemas.microsoft.com/office/drawing/2014/main" id="{89122FF1-3C8F-4086-8C34-AC1ACA47DBE6}"/>
              </a:ext>
            </a:extLst>
          </p:cNvPr>
          <p:cNvSpPr txBox="1">
            <a:spLocks noChangeArrowheads="1"/>
          </p:cNvSpPr>
          <p:nvPr/>
        </p:nvSpPr>
        <p:spPr bwMode="auto">
          <a:xfrm>
            <a:off x="7708900" y="6453188"/>
            <a:ext cx="331052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200" b="1">
                <a:solidFill>
                  <a:schemeClr val="tx1"/>
                </a:solidFill>
                <a:latin typeface="Times New Roman" pitchFamily="18" charset="0"/>
                <a:ea typeface="仿宋_GB2312" pitchFamily="49" charset="-122"/>
              </a:defRPr>
            </a:lvl1pPr>
            <a:lvl2pPr marL="742950" indent="-285750" eaLnBrk="0" hangingPunct="0">
              <a:defRPr sz="2200" b="1">
                <a:solidFill>
                  <a:schemeClr val="tx1"/>
                </a:solidFill>
                <a:latin typeface="Times New Roman" pitchFamily="18" charset="0"/>
                <a:ea typeface="仿宋_GB2312" pitchFamily="49" charset="-122"/>
              </a:defRPr>
            </a:lvl2pPr>
            <a:lvl3pPr marL="1143000" indent="-228600" eaLnBrk="0" hangingPunct="0">
              <a:defRPr sz="2200" b="1">
                <a:solidFill>
                  <a:schemeClr val="tx1"/>
                </a:solidFill>
                <a:latin typeface="Times New Roman" pitchFamily="18" charset="0"/>
                <a:ea typeface="仿宋_GB2312" pitchFamily="49" charset="-122"/>
              </a:defRPr>
            </a:lvl3pPr>
            <a:lvl4pPr marL="1600200" indent="-228600" eaLnBrk="0" hangingPunct="0">
              <a:defRPr sz="2200" b="1">
                <a:solidFill>
                  <a:schemeClr val="tx1"/>
                </a:solidFill>
                <a:latin typeface="Times New Roman" pitchFamily="18" charset="0"/>
                <a:ea typeface="仿宋_GB2312" pitchFamily="49" charset="-122"/>
              </a:defRPr>
            </a:lvl4pPr>
            <a:lvl5pPr marL="2057400" indent="-228600" eaLnBrk="0" hangingPunct="0">
              <a:defRPr sz="2200" b="1">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9pPr>
          </a:lstStyle>
          <a:p>
            <a:pPr eaLnBrk="1" hangingPunct="1">
              <a:defRPr/>
            </a:pPr>
            <a:r>
              <a:rPr lang="zh-CN" altLang="en-US" sz="1500" dirty="0">
                <a:solidFill>
                  <a:schemeClr val="tx2">
                    <a:lumMod val="50000"/>
                  </a:schemeClr>
                </a:solidFill>
                <a:latin typeface="华文楷体" pitchFamily="2" charset="-122"/>
                <a:ea typeface="华文楷体" pitchFamily="2" charset="-122"/>
              </a:rPr>
              <a:t>浙江工业大学 计算机科学与技术学院</a:t>
            </a:r>
          </a:p>
        </p:txBody>
      </p:sp>
    </p:spTree>
    <p:extLst>
      <p:ext uri="{BB962C8B-B14F-4D97-AF65-F5344CB8AC3E}">
        <p14:creationId xmlns:p14="http://schemas.microsoft.com/office/powerpoint/2010/main" val="2595742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cholat.com/mordek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496A3-8A96-4B3F-9E0E-4F60B5A02D4D}"/>
              </a:ext>
            </a:extLst>
          </p:cNvPr>
          <p:cNvSpPr>
            <a:spLocks noGrp="1"/>
          </p:cNvSpPr>
          <p:nvPr>
            <p:ph type="ctrTitle"/>
          </p:nvPr>
        </p:nvSpPr>
        <p:spPr/>
        <p:txBody>
          <a:bodyPr/>
          <a:lstStyle/>
          <a:p>
            <a:r>
              <a:rPr lang="en-US" altLang="zh-CN" dirty="0"/>
              <a:t>Specification-Based Testing</a:t>
            </a:r>
            <a:endParaRPr lang="zh-CN" altLang="en-US" dirty="0"/>
          </a:p>
        </p:txBody>
      </p:sp>
      <p:sp>
        <p:nvSpPr>
          <p:cNvPr id="3" name="副标题 2">
            <a:extLst>
              <a:ext uri="{FF2B5EF4-FFF2-40B4-BE49-F238E27FC236}">
                <a16:creationId xmlns:a16="http://schemas.microsoft.com/office/drawing/2014/main" id="{DFF35EF9-D0AC-40FD-8A8F-CF4F6BD2B73A}"/>
              </a:ext>
            </a:extLst>
          </p:cNvPr>
          <p:cNvSpPr>
            <a:spLocks noGrp="1"/>
          </p:cNvSpPr>
          <p:nvPr>
            <p:ph type="subTitle" idx="1"/>
          </p:nvPr>
        </p:nvSpPr>
        <p:spPr/>
        <p:txBody>
          <a:bodyPr/>
          <a:lstStyle/>
          <a:p>
            <a:r>
              <a:rPr lang="en-US" altLang="zh-CN" dirty="0">
                <a:hlinkClick r:id="rId2"/>
              </a:rPr>
              <a:t>Xiao-Xin Li</a:t>
            </a:r>
            <a:endParaRPr lang="en-US" altLang="zh-CN" dirty="0"/>
          </a:p>
          <a:p>
            <a:r>
              <a:rPr lang="en-US" altLang="zh-CN" dirty="0"/>
              <a:t>Zhejiang University of Technology</a:t>
            </a:r>
          </a:p>
          <a:p>
            <a:endParaRPr lang="zh-CN" altLang="en-US" dirty="0"/>
          </a:p>
        </p:txBody>
      </p:sp>
    </p:spTree>
    <p:extLst>
      <p:ext uri="{BB962C8B-B14F-4D97-AF65-F5344CB8AC3E}">
        <p14:creationId xmlns:p14="http://schemas.microsoft.com/office/powerpoint/2010/main" val="238357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D1897-977C-4CD7-AE10-DED29ECA6702}"/>
              </a:ext>
            </a:extLst>
          </p:cNvPr>
          <p:cNvSpPr>
            <a:spLocks noGrp="1"/>
          </p:cNvSpPr>
          <p:nvPr>
            <p:ph type="title"/>
          </p:nvPr>
        </p:nvSpPr>
        <p:spPr>
          <a:xfrm>
            <a:off x="609601" y="122239"/>
            <a:ext cx="10191751" cy="1262061"/>
          </a:xfrm>
        </p:spPr>
        <p:txBody>
          <a:bodyPr/>
          <a:lstStyle/>
          <a:p>
            <a:r>
              <a:rPr lang="en-US" altLang="zh-CN" dirty="0"/>
              <a:t>Deriving good test cases for programs with complex specifications</a:t>
            </a:r>
            <a:endParaRPr lang="zh-CN" altLang="en-US" dirty="0"/>
          </a:p>
        </p:txBody>
      </p:sp>
      <p:sp>
        <p:nvSpPr>
          <p:cNvPr id="3" name="内容占位符 2">
            <a:extLst>
              <a:ext uri="{FF2B5EF4-FFF2-40B4-BE49-F238E27FC236}">
                <a16:creationId xmlns:a16="http://schemas.microsoft.com/office/drawing/2014/main" id="{9442A9D3-E3E3-4305-AB70-73103D39EF0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2849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01E4F-90F1-4BC8-8D21-A373D87543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4A7C814-094E-485A-9EAD-608DC01056EB}"/>
              </a:ext>
            </a:extLst>
          </p:cNvPr>
          <p:cNvSpPr>
            <a:spLocks noGrp="1"/>
          </p:cNvSpPr>
          <p:nvPr>
            <p:ph idx="1"/>
          </p:nvPr>
        </p:nvSpPr>
        <p:spPr/>
        <p:txBody>
          <a:bodyPr/>
          <a:lstStyle/>
          <a:p>
            <a:r>
              <a:rPr lang="en-US" altLang="zh-CN" b="1" i="0" dirty="0">
                <a:solidFill>
                  <a:srgbClr val="333333"/>
                </a:solidFill>
                <a:effectLst/>
                <a:latin typeface="Helvetica Neue"/>
              </a:rPr>
              <a:t>Exercise 7. find &lt;pattern&gt; &lt;file&gt; </a:t>
            </a:r>
          </a:p>
          <a:p>
            <a:pPr algn="l">
              <a:buFont typeface="Arial" panose="020B0604020202020204" pitchFamily="34" charset="0"/>
              <a:buChar char="•"/>
            </a:pPr>
            <a:r>
              <a:rPr lang="en-US" altLang="zh-CN" sz="2000" b="1" i="0" dirty="0">
                <a:solidFill>
                  <a:srgbClr val="333333"/>
                </a:solidFill>
                <a:effectLst/>
                <a:latin typeface="Helvetica Neue"/>
              </a:rPr>
              <a:t>Pattern size:</a:t>
            </a:r>
            <a:r>
              <a:rPr lang="en-US" altLang="zh-CN" sz="2000" b="0" i="0" dirty="0">
                <a:solidFill>
                  <a:srgbClr val="333333"/>
                </a:solidFill>
                <a:effectLst/>
                <a:latin typeface="Helvetica Neue"/>
              </a:rPr>
              <a:t> </a:t>
            </a:r>
            <a:r>
              <a:rPr lang="en-US" altLang="zh-CN" sz="2000" b="0" i="1" dirty="0">
                <a:solidFill>
                  <a:srgbClr val="FF0000"/>
                </a:solidFill>
                <a:effectLst/>
                <a:latin typeface="Helvetica Neue"/>
              </a:rPr>
              <a:t>empty</a:t>
            </a:r>
            <a:r>
              <a:rPr lang="en-US" altLang="zh-CN" sz="2000" b="0" i="0" dirty="0">
                <a:solidFill>
                  <a:srgbClr val="333333"/>
                </a:solidFill>
                <a:effectLst/>
                <a:latin typeface="Helvetica Neue"/>
              </a:rPr>
              <a:t>, single character, many characters, longer than any line in the file.</a:t>
            </a:r>
          </a:p>
          <a:p>
            <a:pPr algn="l">
              <a:buFont typeface="Arial" panose="020B0604020202020204" pitchFamily="34" charset="0"/>
              <a:buChar char="•"/>
            </a:pPr>
            <a:r>
              <a:rPr lang="en-US" altLang="zh-CN" sz="2000" b="1" i="0" dirty="0">
                <a:solidFill>
                  <a:srgbClr val="333333"/>
                </a:solidFill>
                <a:effectLst/>
                <a:latin typeface="Helvetica Neue"/>
              </a:rPr>
              <a:t>Quoting:</a:t>
            </a:r>
            <a:r>
              <a:rPr lang="en-US" altLang="zh-CN" sz="2000" b="0" i="0" dirty="0">
                <a:solidFill>
                  <a:srgbClr val="333333"/>
                </a:solidFill>
                <a:effectLst/>
                <a:latin typeface="Helvetica Neue"/>
              </a:rPr>
              <a:t> pattern is quoted, pattern is not quoted, </a:t>
            </a:r>
            <a:r>
              <a:rPr lang="en-US" altLang="zh-CN" sz="2000" b="0" i="1" dirty="0">
                <a:solidFill>
                  <a:srgbClr val="FF0000"/>
                </a:solidFill>
                <a:effectLst/>
                <a:latin typeface="Helvetica Neue"/>
              </a:rPr>
              <a:t>pattern is improperly quoted</a:t>
            </a:r>
            <a:r>
              <a:rPr lang="en-US" altLang="zh-CN" sz="2000" b="0" i="0" dirty="0">
                <a:solidFill>
                  <a:srgbClr val="333333"/>
                </a:solidFill>
                <a:effectLst/>
                <a:latin typeface="Helvetica Neue"/>
              </a:rPr>
              <a:t>.</a:t>
            </a:r>
          </a:p>
          <a:p>
            <a:pPr algn="l">
              <a:buFont typeface="Arial" panose="020B0604020202020204" pitchFamily="34" charset="0"/>
              <a:buChar char="•"/>
            </a:pPr>
            <a:r>
              <a:rPr lang="en-US" altLang="zh-CN" sz="2000" b="1" i="0" dirty="0">
                <a:solidFill>
                  <a:srgbClr val="333333"/>
                </a:solidFill>
                <a:effectLst/>
                <a:latin typeface="Helvetica Neue"/>
              </a:rPr>
              <a:t>File name:</a:t>
            </a:r>
            <a:r>
              <a:rPr lang="en-US" altLang="zh-CN" sz="2000" b="0" i="0" dirty="0">
                <a:solidFill>
                  <a:srgbClr val="333333"/>
                </a:solidFill>
                <a:effectLst/>
                <a:latin typeface="Helvetica Neue"/>
              </a:rPr>
              <a:t> good file name</a:t>
            </a:r>
            <a:r>
              <a:rPr lang="en-US" altLang="zh-CN" sz="2000" b="0" i="0" dirty="0">
                <a:effectLst/>
                <a:latin typeface="Helvetica Neue"/>
              </a:rPr>
              <a:t>,</a:t>
            </a:r>
            <a:r>
              <a:rPr lang="en-US" altLang="zh-CN" sz="2000" b="0" i="0" dirty="0">
                <a:solidFill>
                  <a:srgbClr val="FF0000"/>
                </a:solidFill>
                <a:effectLst/>
                <a:latin typeface="Helvetica Neue"/>
              </a:rPr>
              <a:t> </a:t>
            </a:r>
            <a:r>
              <a:rPr lang="en-US" altLang="zh-CN" sz="2000" b="0" i="1" dirty="0">
                <a:solidFill>
                  <a:srgbClr val="FF0000"/>
                </a:solidFill>
                <a:effectLst/>
                <a:latin typeface="Helvetica Neue"/>
              </a:rPr>
              <a:t>no file name with this name</a:t>
            </a:r>
            <a:r>
              <a:rPr lang="en-US" altLang="zh-CN" sz="2000" b="0" i="0" dirty="0">
                <a:solidFill>
                  <a:srgbClr val="FF0000"/>
                </a:solidFill>
                <a:effectLst/>
                <a:latin typeface="Helvetica Neue"/>
              </a:rPr>
              <a:t>, </a:t>
            </a:r>
            <a:r>
              <a:rPr lang="en-US" altLang="zh-CN" sz="2000" b="0" i="1" dirty="0">
                <a:solidFill>
                  <a:srgbClr val="FF0000"/>
                </a:solidFill>
                <a:effectLst/>
                <a:latin typeface="Helvetica Neue"/>
              </a:rPr>
              <a:t>omitted</a:t>
            </a:r>
            <a:r>
              <a:rPr lang="en-US" altLang="zh-CN" sz="2000" b="0" i="0" dirty="0">
                <a:solidFill>
                  <a:srgbClr val="333333"/>
                </a:solidFill>
                <a:effectLst/>
                <a:latin typeface="Helvetica Neue"/>
              </a:rPr>
              <a:t>.</a:t>
            </a:r>
          </a:p>
          <a:p>
            <a:pPr algn="l">
              <a:buFont typeface="Arial" panose="020B0604020202020204" pitchFamily="34" charset="0"/>
              <a:buChar char="•"/>
            </a:pPr>
            <a:r>
              <a:rPr lang="en-US" altLang="zh-CN" sz="2000" b="1" i="0" dirty="0">
                <a:solidFill>
                  <a:srgbClr val="333333"/>
                </a:solidFill>
                <a:effectLst/>
                <a:latin typeface="Helvetica Neue"/>
              </a:rPr>
              <a:t>Occurrences in the file:</a:t>
            </a:r>
            <a:r>
              <a:rPr lang="en-US" altLang="zh-CN" sz="2000" b="0" i="0" dirty="0">
                <a:solidFill>
                  <a:srgbClr val="333333"/>
                </a:solidFill>
                <a:effectLst/>
                <a:latin typeface="Helvetica Neue"/>
              </a:rPr>
              <a:t> none, exactly one, more than one.</a:t>
            </a:r>
          </a:p>
          <a:p>
            <a:pPr algn="l">
              <a:buFont typeface="Arial" panose="020B0604020202020204" pitchFamily="34" charset="0"/>
              <a:buChar char="•"/>
            </a:pPr>
            <a:r>
              <a:rPr lang="en-US" altLang="zh-CN" sz="2000" b="1" i="0" dirty="0">
                <a:solidFill>
                  <a:srgbClr val="333333"/>
                </a:solidFill>
                <a:effectLst/>
                <a:latin typeface="Helvetica Neue"/>
              </a:rPr>
              <a:t>Occurrences in a single line, assuming line contains the pattern:</a:t>
            </a:r>
            <a:r>
              <a:rPr lang="en-US" altLang="zh-CN" sz="2000" b="0" i="0" dirty="0">
                <a:solidFill>
                  <a:srgbClr val="333333"/>
                </a:solidFill>
                <a:effectLst/>
                <a:latin typeface="Helvetica Neue"/>
              </a:rPr>
              <a:t> one, more than one.</a:t>
            </a:r>
            <a:endParaRPr lang="en-US" altLang="zh-CN" sz="2000" dirty="0"/>
          </a:p>
          <a:p>
            <a:r>
              <a:rPr lang="en-US" altLang="zh-CN" sz="2000" dirty="0"/>
              <a:t>We should constrain the options in the 'occurrences in a single line' category to happen only if 'occurrences in the file' are either exactly one or more than one. It does not make sense to have </a:t>
            </a:r>
            <a:r>
              <a:rPr lang="en-US" altLang="zh-CN" sz="2000" u="sng" dirty="0"/>
              <a:t>none occurrences in a file</a:t>
            </a:r>
            <a:r>
              <a:rPr lang="en-US" altLang="zh-CN" sz="2000" dirty="0"/>
              <a:t> and </a:t>
            </a:r>
            <a:r>
              <a:rPr lang="en-US" altLang="zh-CN" sz="2000" u="sng" dirty="0"/>
              <a:t>one pattern in a line</a:t>
            </a:r>
            <a:r>
              <a:rPr lang="en-US" altLang="zh-CN" sz="2000" dirty="0"/>
              <a:t>. </a:t>
            </a:r>
            <a:r>
              <a:rPr lang="en-US" altLang="zh-CN" sz="2000" dirty="0">
                <a:solidFill>
                  <a:srgbClr val="00B050"/>
                </a:solidFill>
              </a:rPr>
              <a:t>/*That is, if </a:t>
            </a:r>
            <a:r>
              <a:rPr lang="en-US" altLang="zh-CN" sz="2000" u="sng" dirty="0">
                <a:solidFill>
                  <a:srgbClr val="00B050"/>
                </a:solidFill>
              </a:rPr>
              <a:t>none occurrences in a file</a:t>
            </a:r>
            <a:r>
              <a:rPr lang="en-US" altLang="zh-CN" sz="2000" dirty="0">
                <a:solidFill>
                  <a:srgbClr val="00B050"/>
                </a:solidFill>
              </a:rPr>
              <a:t>, it is impossible to have one pattern in a line. */</a:t>
            </a:r>
            <a:endParaRPr lang="zh-CN" altLang="en-US" sz="2000" dirty="0">
              <a:solidFill>
                <a:srgbClr val="00B050"/>
              </a:solidFill>
            </a:endParaRPr>
          </a:p>
        </p:txBody>
      </p:sp>
    </p:spTree>
    <p:extLst>
      <p:ext uri="{BB962C8B-B14F-4D97-AF65-F5344CB8AC3E}">
        <p14:creationId xmlns:p14="http://schemas.microsoft.com/office/powerpoint/2010/main" val="263418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E5CC7-D8ED-4C45-AED7-F9EFAB9E07D3}"/>
              </a:ext>
            </a:extLst>
          </p:cNvPr>
          <p:cNvSpPr>
            <a:spLocks noGrp="1"/>
          </p:cNvSpPr>
          <p:nvPr>
            <p:ph type="title"/>
          </p:nvPr>
        </p:nvSpPr>
        <p:spPr/>
        <p:txBody>
          <a:bodyPr/>
          <a:lstStyle/>
          <a:p>
            <a:r>
              <a:rPr lang="en-US" altLang="zh-CN" dirty="0"/>
              <a:t>Specification-based Testing </a:t>
            </a:r>
            <a:endParaRPr lang="zh-CN" altLang="en-US" dirty="0"/>
          </a:p>
        </p:txBody>
      </p:sp>
      <p:sp>
        <p:nvSpPr>
          <p:cNvPr id="3" name="内容占位符 2">
            <a:extLst>
              <a:ext uri="{FF2B5EF4-FFF2-40B4-BE49-F238E27FC236}">
                <a16:creationId xmlns:a16="http://schemas.microsoft.com/office/drawing/2014/main" id="{F8F623CB-33F3-45B5-9BE8-43EBA7AF4413}"/>
              </a:ext>
            </a:extLst>
          </p:cNvPr>
          <p:cNvSpPr>
            <a:spLocks noGrp="1"/>
          </p:cNvSpPr>
          <p:nvPr>
            <p:ph idx="1"/>
          </p:nvPr>
        </p:nvSpPr>
        <p:spPr>
          <a:xfrm>
            <a:off x="609600" y="1268361"/>
            <a:ext cx="10972800" cy="4788822"/>
          </a:xfrm>
        </p:spPr>
        <p:txBody>
          <a:bodyPr/>
          <a:lstStyle/>
          <a:p>
            <a:r>
              <a:rPr lang="en-US" altLang="zh-CN" sz="2800" b="1" dirty="0"/>
              <a:t>Specification-based Testing </a:t>
            </a:r>
            <a:r>
              <a:rPr lang="en-US" altLang="zh-CN" sz="2800" dirty="0"/>
              <a:t>(</a:t>
            </a:r>
            <a:r>
              <a:rPr lang="en-US" altLang="zh-CN" sz="2800" b="1" i="1" dirty="0"/>
              <a:t>Requirement</a:t>
            </a:r>
            <a:r>
              <a:rPr lang="en-US" altLang="zh-CN" sz="2800" b="1" dirty="0"/>
              <a:t>-based Testing</a:t>
            </a:r>
            <a:r>
              <a:rPr lang="en-US" altLang="zh-CN" sz="2800" dirty="0"/>
              <a:t>): The testing technology using the requirements of the program (often written as text or UML use cases) as input for testing.</a:t>
            </a:r>
          </a:p>
          <a:p>
            <a:r>
              <a:rPr lang="en-US" altLang="zh-CN" sz="2800" b="0" i="0" dirty="0">
                <a:effectLst/>
                <a:latin typeface="Helvetica Neue"/>
              </a:rPr>
              <a:t>In simple terms, we devise a set of inputs, where each input tackles one part (or </a:t>
            </a:r>
            <a:r>
              <a:rPr lang="en-US" altLang="zh-CN" sz="2800" b="0" i="1" dirty="0">
                <a:effectLst/>
                <a:latin typeface="Helvetica Neue"/>
              </a:rPr>
              <a:t>partition</a:t>
            </a:r>
            <a:r>
              <a:rPr lang="en-US" altLang="zh-CN" sz="2800" b="0" i="0" dirty="0">
                <a:effectLst/>
                <a:latin typeface="Helvetica Neue"/>
              </a:rPr>
              <a:t>) of the program.</a:t>
            </a:r>
          </a:p>
          <a:p>
            <a:r>
              <a:rPr lang="en-US" altLang="zh-CN" sz="2800" b="0" i="0" dirty="0">
                <a:effectLst/>
                <a:latin typeface="Helvetica Neue"/>
              </a:rPr>
              <a:t>no knowledge of how the software inside the "box</a:t>
            </a:r>
            <a:r>
              <a:rPr lang="en-US" altLang="zh-CN" sz="2800" dirty="0">
                <a:latin typeface="Helvetica Neue"/>
              </a:rPr>
              <a:t>" </a:t>
            </a:r>
            <a:r>
              <a:rPr lang="en-US" altLang="zh-CN" sz="1600" b="0" i="0" dirty="0">
                <a:solidFill>
                  <a:srgbClr val="333333"/>
                </a:solidFill>
                <a:effectLst/>
                <a:latin typeface="Helvetica Neue"/>
              </a:rPr>
              <a:t> </a:t>
            </a:r>
            <a:r>
              <a:rPr lang="en-US" altLang="zh-CN" dirty="0"/>
              <a:t>inside the "box" is</a:t>
            </a:r>
            <a:r>
              <a:rPr lang="en-US" altLang="zh-CN" sz="2800" dirty="0">
                <a:latin typeface="Helvetica Neue"/>
              </a:rPr>
              <a:t> </a:t>
            </a:r>
            <a:r>
              <a:rPr lang="en-US" altLang="zh-CN" sz="2800" b="0" i="1" dirty="0">
                <a:effectLst/>
                <a:latin typeface="Helvetica Neue"/>
              </a:rPr>
              <a:t>structured</a:t>
            </a:r>
            <a:r>
              <a:rPr lang="en-US" altLang="zh-CN" sz="2800" b="0" i="0" dirty="0">
                <a:effectLst/>
                <a:latin typeface="Helvetica Neue"/>
              </a:rPr>
              <a:t>. For instance, it does </a:t>
            </a:r>
            <a:r>
              <a:rPr lang="en-US" altLang="zh-CN" sz="2800" dirty="0">
                <a:latin typeface="Helvetica Neue"/>
              </a:rPr>
              <a:t>not matter </a:t>
            </a:r>
            <a:r>
              <a:rPr lang="en-US" altLang="zh-CN" sz="2800" b="0" i="0" dirty="0">
                <a:effectLst/>
                <a:latin typeface="Helvetica Neue"/>
              </a:rPr>
              <a:t>if the software was </a:t>
            </a:r>
            <a:r>
              <a:rPr lang="en-US" altLang="zh-CN" sz="2800" b="0" i="1" dirty="0">
                <a:effectLst/>
                <a:latin typeface="Helvetica Neue"/>
              </a:rPr>
              <a:t>developed in Java or Python</a:t>
            </a:r>
            <a:r>
              <a:rPr lang="en-US" altLang="zh-CN" sz="2800" b="0" i="0" dirty="0">
                <a:effectLst/>
                <a:latin typeface="Helvetica Neue"/>
              </a:rPr>
              <a:t>, or what </a:t>
            </a:r>
            <a:r>
              <a:rPr lang="en-US" altLang="zh-CN" sz="2800" b="0" i="1" dirty="0">
                <a:effectLst/>
                <a:latin typeface="Helvetica Neue"/>
              </a:rPr>
              <a:t>particular data structures</a:t>
            </a:r>
            <a:r>
              <a:rPr lang="en-US" altLang="zh-CN" sz="2800" b="0" i="0" dirty="0">
                <a:effectLst/>
                <a:latin typeface="Helvetica Neue"/>
              </a:rPr>
              <a:t> were used in the implementation. Therefore, these techniques are also referred to as </a:t>
            </a:r>
            <a:r>
              <a:rPr lang="en-US" altLang="zh-CN" sz="2800" b="1" i="0" dirty="0">
                <a:effectLst/>
                <a:latin typeface="Helvetica Neue"/>
              </a:rPr>
              <a:t>black box testing</a:t>
            </a:r>
            <a:r>
              <a:rPr lang="en-US" altLang="zh-CN" sz="2800" b="0" i="0" dirty="0">
                <a:effectLst/>
                <a:latin typeface="Helvetica Neue"/>
              </a:rPr>
              <a:t>.</a:t>
            </a:r>
            <a:endParaRPr lang="zh-CN" altLang="en-US" sz="2800" dirty="0"/>
          </a:p>
        </p:txBody>
      </p:sp>
    </p:spTree>
    <p:extLst>
      <p:ext uri="{BB962C8B-B14F-4D97-AF65-F5344CB8AC3E}">
        <p14:creationId xmlns:p14="http://schemas.microsoft.com/office/powerpoint/2010/main" val="193049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B1C55-35F4-44B7-B103-2390DF469403}"/>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72BFE66C-BC67-443C-99D4-64239AE60E6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7440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87481-2EC8-41DC-8417-4208A87CE06C}"/>
              </a:ext>
            </a:extLst>
          </p:cNvPr>
          <p:cNvSpPr>
            <a:spLocks noGrp="1"/>
          </p:cNvSpPr>
          <p:nvPr>
            <p:ph type="title"/>
          </p:nvPr>
        </p:nvSpPr>
        <p:spPr/>
        <p:txBody>
          <a:bodyPr/>
          <a:lstStyle/>
          <a:p>
            <a:r>
              <a:rPr lang="en-US" altLang="zh-CN" dirty="0"/>
              <a:t>Partitioning the input space</a:t>
            </a:r>
            <a:endParaRPr lang="zh-CN" altLang="en-US" dirty="0"/>
          </a:p>
        </p:txBody>
      </p:sp>
      <p:sp>
        <p:nvSpPr>
          <p:cNvPr id="3" name="内容占位符 2">
            <a:extLst>
              <a:ext uri="{FF2B5EF4-FFF2-40B4-BE49-F238E27FC236}">
                <a16:creationId xmlns:a16="http://schemas.microsoft.com/office/drawing/2014/main" id="{67628010-CD95-4B18-BA37-6376AE6A7C18}"/>
              </a:ext>
            </a:extLst>
          </p:cNvPr>
          <p:cNvSpPr>
            <a:spLocks noGrp="1"/>
          </p:cNvSpPr>
          <p:nvPr>
            <p:ph idx="1"/>
          </p:nvPr>
        </p:nvSpPr>
        <p:spPr>
          <a:xfrm>
            <a:off x="609599" y="1209367"/>
            <a:ext cx="10972800" cy="5088194"/>
          </a:xfrm>
        </p:spPr>
        <p:txBody>
          <a:bodyPr/>
          <a:lstStyle/>
          <a:p>
            <a:r>
              <a:rPr lang="en-US" altLang="zh-CN" sz="2800" dirty="0"/>
              <a:t>Programs are usually too complex to be tested with just a single test case.</a:t>
            </a:r>
          </a:p>
          <a:p>
            <a:r>
              <a:rPr lang="en-US" altLang="zh-CN" sz="2800" dirty="0"/>
              <a:t>Program execution often depends on </a:t>
            </a:r>
            <a:r>
              <a:rPr lang="en-US" altLang="zh-CN" sz="2800" i="1" dirty="0"/>
              <a:t>various factors</a:t>
            </a:r>
            <a:r>
              <a:rPr lang="en-US" altLang="zh-CN" sz="2800" dirty="0"/>
              <a:t>, such as </a:t>
            </a:r>
            <a:r>
              <a:rPr lang="en-US" altLang="zh-CN" sz="2800" i="1" dirty="0"/>
              <a:t>the input</a:t>
            </a:r>
            <a:r>
              <a:rPr lang="en-US" altLang="zh-CN" sz="2800" dirty="0"/>
              <a:t> to the program.</a:t>
            </a:r>
          </a:p>
          <a:p>
            <a:r>
              <a:rPr lang="en-US" altLang="zh-CN" sz="2800" b="0" i="0" dirty="0">
                <a:effectLst/>
                <a:latin typeface="Helvetica Neue"/>
              </a:rPr>
              <a:t>To find </a:t>
            </a:r>
            <a:r>
              <a:rPr lang="en-US" altLang="zh-CN" sz="2800" b="1" i="0" dirty="0">
                <a:effectLst/>
                <a:latin typeface="Helvetica Neue"/>
              </a:rPr>
              <a:t>a good set of test cases</a:t>
            </a:r>
            <a:r>
              <a:rPr lang="en-US" altLang="zh-CN" sz="2800" b="0" i="0" dirty="0">
                <a:effectLst/>
                <a:latin typeface="Helvetica Neue"/>
              </a:rPr>
              <a:t>, often referred to as a </a:t>
            </a:r>
            <a:r>
              <a:rPr lang="en-US" altLang="zh-CN" sz="2800" b="1" i="1" dirty="0">
                <a:effectLst/>
                <a:latin typeface="Helvetica Neue"/>
              </a:rPr>
              <a:t>test suite</a:t>
            </a:r>
            <a:r>
              <a:rPr lang="en-US" altLang="zh-CN" sz="2800" b="0" i="0" dirty="0">
                <a:effectLst/>
                <a:latin typeface="Helvetica Neue"/>
              </a:rPr>
              <a:t>, we divide the </a:t>
            </a:r>
            <a:r>
              <a:rPr lang="en-US" altLang="zh-CN" sz="2800" b="0" i="1" dirty="0">
                <a:effectLst/>
                <a:latin typeface="Helvetica Neue"/>
              </a:rPr>
              <a:t>input space</a:t>
            </a:r>
            <a:r>
              <a:rPr lang="en-US" altLang="zh-CN" sz="2800" b="0" i="0" dirty="0">
                <a:effectLst/>
                <a:latin typeface="Helvetica Neue"/>
              </a:rPr>
              <a:t> of the program into </a:t>
            </a:r>
            <a:r>
              <a:rPr lang="en-US" altLang="zh-CN" sz="2800" b="0" i="1" dirty="0">
                <a:effectLst/>
                <a:latin typeface="Helvetica Neue"/>
              </a:rPr>
              <a:t>classes</a:t>
            </a:r>
            <a:r>
              <a:rPr lang="en-US" altLang="zh-CN" sz="2800" b="0" i="0" dirty="0">
                <a:effectLst/>
                <a:latin typeface="Helvetica Neue"/>
              </a:rPr>
              <a:t> such that:</a:t>
            </a:r>
          </a:p>
          <a:p>
            <a:pPr lvl="1"/>
            <a:r>
              <a:rPr lang="en-US" altLang="zh-CN" b="0" i="1" dirty="0">
                <a:effectLst/>
                <a:latin typeface="Helvetica Neue"/>
              </a:rPr>
              <a:t>Each class is different</a:t>
            </a:r>
            <a:r>
              <a:rPr lang="en-US" altLang="zh-CN" b="0" i="0" dirty="0">
                <a:effectLst/>
                <a:latin typeface="Helvetica Neue"/>
              </a:rPr>
              <a:t>, i.e. it is unique, where no two partitions </a:t>
            </a:r>
            <a:r>
              <a:rPr lang="en-US" altLang="zh-CN" b="0" i="1" dirty="0">
                <a:effectLst/>
                <a:latin typeface="Helvetica Neue"/>
              </a:rPr>
              <a:t>represent/exercise</a:t>
            </a:r>
            <a:r>
              <a:rPr lang="en-US" altLang="zh-CN" b="0" i="0" dirty="0">
                <a:effectLst/>
                <a:latin typeface="Helvetica Neue"/>
              </a:rPr>
              <a:t> the same behavior;</a:t>
            </a:r>
          </a:p>
          <a:p>
            <a:pPr lvl="1"/>
            <a:r>
              <a:rPr lang="en-US" altLang="zh-CN" b="0" i="0" dirty="0">
                <a:effectLst/>
                <a:latin typeface="Helvetica Neue"/>
              </a:rPr>
              <a:t>We can easily verify whether the behavior for a given input is correct or not.</a:t>
            </a:r>
            <a:endParaRPr lang="zh-CN" altLang="en-US" dirty="0"/>
          </a:p>
        </p:txBody>
      </p:sp>
    </p:spTree>
    <p:extLst>
      <p:ext uri="{BB962C8B-B14F-4D97-AF65-F5344CB8AC3E}">
        <p14:creationId xmlns:p14="http://schemas.microsoft.com/office/powerpoint/2010/main" val="100896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4F3CD-09BC-4E73-BAF9-5D5D99659CF5}"/>
              </a:ext>
            </a:extLst>
          </p:cNvPr>
          <p:cNvSpPr>
            <a:spLocks noGrp="1"/>
          </p:cNvSpPr>
          <p:nvPr>
            <p:ph type="title"/>
          </p:nvPr>
        </p:nvSpPr>
        <p:spPr/>
        <p:txBody>
          <a:bodyPr/>
          <a:lstStyle/>
          <a:p>
            <a:r>
              <a:rPr lang="en-US" altLang="zh-CN" dirty="0"/>
              <a:t>Equivalence partitioning</a:t>
            </a:r>
            <a:endParaRPr lang="zh-CN" altLang="en-US" dirty="0"/>
          </a:p>
        </p:txBody>
      </p:sp>
      <p:sp>
        <p:nvSpPr>
          <p:cNvPr id="3" name="内容占位符 2">
            <a:extLst>
              <a:ext uri="{FF2B5EF4-FFF2-40B4-BE49-F238E27FC236}">
                <a16:creationId xmlns:a16="http://schemas.microsoft.com/office/drawing/2014/main" id="{D4EE51C2-E30F-48C2-8C67-0B531F73C783}"/>
              </a:ext>
            </a:extLst>
          </p:cNvPr>
          <p:cNvSpPr>
            <a:spLocks noGrp="1"/>
          </p:cNvSpPr>
          <p:nvPr>
            <p:ph idx="1"/>
          </p:nvPr>
        </p:nvSpPr>
        <p:spPr>
          <a:xfrm>
            <a:off x="609600" y="1346200"/>
            <a:ext cx="10972800" cy="4784725"/>
          </a:xfrm>
        </p:spPr>
        <p:txBody>
          <a:bodyPr/>
          <a:lstStyle/>
          <a:p>
            <a:r>
              <a:rPr lang="en-US" altLang="zh-CN" dirty="0"/>
              <a:t>Each partition exercises the program in a certain way. In other words, all input values from one specific partition will make the program behave in the same way. Therefore, any input we select should give us the same result.</a:t>
            </a:r>
          </a:p>
          <a:p>
            <a:r>
              <a:rPr lang="en-US" altLang="zh-CN" dirty="0"/>
              <a:t>We assume that, if the program behaves correctly for one given input, it will work correctly for all other inputs from that class. This idea of inputs being equivalent to each other is called </a:t>
            </a:r>
            <a:r>
              <a:rPr lang="en-US" altLang="zh-CN" i="1" dirty="0">
                <a:solidFill>
                  <a:srgbClr val="7030A0"/>
                </a:solidFill>
              </a:rPr>
              <a:t>equivalence partitioning</a:t>
            </a:r>
            <a:r>
              <a:rPr lang="en-US" altLang="zh-CN" dirty="0"/>
              <a:t>. Thus, it does not matter which precise input we select and one test case per partition will be enough.</a:t>
            </a:r>
            <a:endParaRPr lang="zh-CN" altLang="en-US" dirty="0"/>
          </a:p>
        </p:txBody>
      </p:sp>
    </p:spTree>
    <p:extLst>
      <p:ext uri="{BB962C8B-B14F-4D97-AF65-F5344CB8AC3E}">
        <p14:creationId xmlns:p14="http://schemas.microsoft.com/office/powerpoint/2010/main" val="225262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DFB36-292C-4943-BF94-235DD6A75077}"/>
              </a:ext>
            </a:extLst>
          </p:cNvPr>
          <p:cNvSpPr>
            <a:spLocks noGrp="1"/>
          </p:cNvSpPr>
          <p:nvPr>
            <p:ph type="title"/>
          </p:nvPr>
        </p:nvSpPr>
        <p:spPr>
          <a:xfrm>
            <a:off x="0" y="210730"/>
            <a:ext cx="555522" cy="930275"/>
          </a:xfrm>
        </p:spPr>
        <p:txBody>
          <a:bodyPr/>
          <a:lstStyle/>
          <a:p>
            <a:endParaRPr lang="zh-CN" altLang="en-US"/>
          </a:p>
        </p:txBody>
      </p:sp>
      <p:sp>
        <p:nvSpPr>
          <p:cNvPr id="4" name="Rectangle 1">
            <a:extLst>
              <a:ext uri="{FF2B5EF4-FFF2-40B4-BE49-F238E27FC236}">
                <a16:creationId xmlns:a16="http://schemas.microsoft.com/office/drawing/2014/main" id="{82316C57-42D9-4157-A0C3-8156BBEEECE0}"/>
              </a:ext>
            </a:extLst>
          </p:cNvPr>
          <p:cNvSpPr>
            <a:spLocks noChangeArrowheads="1"/>
          </p:cNvSpPr>
          <p:nvPr/>
        </p:nvSpPr>
        <p:spPr bwMode="auto">
          <a:xfrm>
            <a:off x="1548580" y="58846"/>
            <a:ext cx="8214851" cy="67403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class </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LeapYearTest {</a:t>
            </a:r>
            <a:b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private final </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LeapYear </a:t>
            </a:r>
            <a:r>
              <a:rPr kumimoji="0" lang="zh-CN" altLang="zh-CN" sz="18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leapYear </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LeapYear()</a:t>
            </a: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zh-CN" altLang="zh-CN"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void </a:t>
            </a:r>
            <a:r>
              <a:rPr kumimoji="0" lang="zh-CN" altLang="zh-CN" sz="1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leapYearsThatAreNonCenturialYears</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zh-CN" altLang="zh-CN" sz="1800" b="0" i="1"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assertTrue</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zh-CN" altLang="zh-CN" sz="18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leapYear</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.isLeapYear(</a:t>
            </a:r>
            <a:r>
              <a:rPr kumimoji="0" lang="zh-CN" altLang="zh-CN" sz="18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2016</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zh-CN" altLang="zh-CN"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void </a:t>
            </a:r>
            <a:r>
              <a:rPr kumimoji="0" lang="zh-CN" altLang="zh-CN" sz="1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leapCenturialYears</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zh-CN" altLang="zh-CN" sz="1800" b="0" i="1"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assertTrue</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zh-CN" altLang="zh-CN" sz="18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leapYear</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.isLeapYear(</a:t>
            </a:r>
            <a:r>
              <a:rPr kumimoji="0" lang="zh-CN" altLang="zh-CN" sz="18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2000</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zh-CN" altLang="zh-CN"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void </a:t>
            </a:r>
            <a:r>
              <a:rPr kumimoji="0" lang="zh-CN" altLang="zh-CN" sz="1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nonLeapCenturialYears</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zh-CN" altLang="zh-CN" sz="1800" b="0" i="1"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assertFalse</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zh-CN" altLang="zh-CN" sz="18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leapYear</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.isLeapYear(</a:t>
            </a:r>
            <a:r>
              <a:rPr kumimoji="0" lang="zh-CN" altLang="zh-CN" sz="18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1500</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zh-CN" altLang="zh-CN"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void </a:t>
            </a:r>
            <a:r>
              <a:rPr kumimoji="0" lang="zh-CN" altLang="zh-CN" sz="1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nonLeapYears</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zh-CN" altLang="zh-CN" sz="1800" b="0" i="1"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assertFalse</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zh-CN" altLang="zh-CN" sz="18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leapYear</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.isLeapYear(</a:t>
            </a:r>
            <a:r>
              <a:rPr kumimoji="0" lang="zh-CN" altLang="zh-CN" sz="18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2017</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zh-CN" altLang="zh-CN" sz="1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6" name="直接箭头连接符 5">
            <a:extLst>
              <a:ext uri="{FF2B5EF4-FFF2-40B4-BE49-F238E27FC236}">
                <a16:creationId xmlns:a16="http://schemas.microsoft.com/office/drawing/2014/main" id="{6FB32484-0805-408A-AFC7-14B1B8AE9080}"/>
              </a:ext>
            </a:extLst>
          </p:cNvPr>
          <p:cNvCxnSpPr>
            <a:cxnSpLocks/>
          </p:cNvCxnSpPr>
          <p:nvPr/>
        </p:nvCxnSpPr>
        <p:spPr>
          <a:xfrm flipH="1" flipV="1">
            <a:off x="3834583" y="907721"/>
            <a:ext cx="471946" cy="39013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47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737E9-9643-4C03-8C2A-90B068A221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5CBE5BD-F10A-49EE-B787-50B01D88C2EC}"/>
              </a:ext>
            </a:extLst>
          </p:cNvPr>
          <p:cNvSpPr>
            <a:spLocks noGrp="1"/>
          </p:cNvSpPr>
          <p:nvPr>
            <p:ph idx="1"/>
          </p:nvPr>
        </p:nvSpPr>
        <p:spPr/>
        <p:txBody>
          <a:bodyPr/>
          <a:lstStyle/>
          <a:p>
            <a:r>
              <a:rPr lang="en-US" altLang="zh-CN" dirty="0"/>
              <a:t>For those who are learning JUnit: Note that a new instance of the test class is created before each test, so each test has a new </a:t>
            </a:r>
            <a:r>
              <a:rPr lang="en-US" altLang="zh-CN" dirty="0" err="1"/>
              <a:t>LeapYear</a:t>
            </a:r>
            <a:r>
              <a:rPr lang="en-US" altLang="zh-CN" dirty="0"/>
              <a:t> object. In this example, the </a:t>
            </a:r>
            <a:r>
              <a:rPr lang="en-US" altLang="zh-CN" dirty="0" err="1"/>
              <a:t>LeapYear</a:t>
            </a:r>
            <a:r>
              <a:rPr lang="en-US" altLang="zh-CN" dirty="0"/>
              <a:t> object has no state, so refreshing the object under test is not significant, but this is good practice to observe in general. In each test we first determine the result of the method. After the method returns a value, we assert that this is the expected value.</a:t>
            </a:r>
            <a:endParaRPr lang="zh-CN" altLang="en-US" dirty="0"/>
          </a:p>
        </p:txBody>
      </p:sp>
    </p:spTree>
    <p:extLst>
      <p:ext uri="{BB962C8B-B14F-4D97-AF65-F5344CB8AC3E}">
        <p14:creationId xmlns:p14="http://schemas.microsoft.com/office/powerpoint/2010/main" val="130815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9A091-6431-442D-9E08-BBDD6458793F}"/>
              </a:ext>
            </a:extLst>
          </p:cNvPr>
          <p:cNvSpPr>
            <a:spLocks noGrp="1"/>
          </p:cNvSpPr>
          <p:nvPr>
            <p:ph type="title"/>
          </p:nvPr>
        </p:nvSpPr>
        <p:spPr/>
        <p:txBody>
          <a:bodyPr/>
          <a:lstStyle/>
          <a:p>
            <a:r>
              <a:rPr lang="en-US" altLang="zh-CN" dirty="0"/>
              <a:t>Category-Partition Method</a:t>
            </a:r>
            <a:endParaRPr lang="zh-CN" altLang="en-US" dirty="0"/>
          </a:p>
        </p:txBody>
      </p:sp>
      <p:sp>
        <p:nvSpPr>
          <p:cNvPr id="3" name="内容占位符 2">
            <a:extLst>
              <a:ext uri="{FF2B5EF4-FFF2-40B4-BE49-F238E27FC236}">
                <a16:creationId xmlns:a16="http://schemas.microsoft.com/office/drawing/2014/main" id="{7DF73EE1-912F-4B4D-9A67-EE78644D04B4}"/>
              </a:ext>
            </a:extLst>
          </p:cNvPr>
          <p:cNvSpPr>
            <a:spLocks noGrp="1"/>
          </p:cNvSpPr>
          <p:nvPr>
            <p:ph idx="1"/>
          </p:nvPr>
        </p:nvSpPr>
        <p:spPr>
          <a:xfrm>
            <a:off x="609600" y="1460090"/>
            <a:ext cx="10972800" cy="4670835"/>
          </a:xfrm>
        </p:spPr>
        <p:txBody>
          <a:bodyPr/>
          <a:lstStyle/>
          <a:p>
            <a:r>
              <a:rPr lang="en-US" altLang="zh-CN" dirty="0"/>
              <a:t>This method provides us with </a:t>
            </a:r>
            <a:r>
              <a:rPr lang="en-US" altLang="zh-CN" i="1" u="sng" dirty="0"/>
              <a:t>a systematic way </a:t>
            </a:r>
            <a:r>
              <a:rPr lang="en-US" altLang="zh-CN" dirty="0"/>
              <a:t>of deriving test cases, based on the </a:t>
            </a:r>
            <a:r>
              <a:rPr lang="en-US" altLang="zh-CN" i="1" dirty="0"/>
              <a:t>characteristics of the input parameters</a:t>
            </a:r>
            <a:r>
              <a:rPr lang="en-US" altLang="zh-CN" dirty="0"/>
              <a:t>.</a:t>
            </a:r>
          </a:p>
          <a:p>
            <a:r>
              <a:rPr lang="en-US" altLang="zh-CN" dirty="0"/>
              <a:t>It also </a:t>
            </a:r>
            <a:r>
              <a:rPr lang="en-US" altLang="zh-CN" i="1" u="sng" dirty="0"/>
              <a:t>reduces the number of tests </a:t>
            </a:r>
            <a:r>
              <a:rPr lang="en-US" altLang="zh-CN" dirty="0"/>
              <a:t>to a practical number.</a:t>
            </a:r>
          </a:p>
          <a:p>
            <a:endParaRPr lang="zh-CN" altLang="en-US" dirty="0"/>
          </a:p>
        </p:txBody>
      </p:sp>
    </p:spTree>
    <p:extLst>
      <p:ext uri="{BB962C8B-B14F-4D97-AF65-F5344CB8AC3E}">
        <p14:creationId xmlns:p14="http://schemas.microsoft.com/office/powerpoint/2010/main" val="294176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69B8A-4E06-4477-95D0-B97C35194197}"/>
              </a:ext>
            </a:extLst>
          </p:cNvPr>
          <p:cNvSpPr>
            <a:spLocks noGrp="1"/>
          </p:cNvSpPr>
          <p:nvPr>
            <p:ph type="title"/>
          </p:nvPr>
        </p:nvSpPr>
        <p:spPr>
          <a:xfrm>
            <a:off x="434976" y="203200"/>
            <a:ext cx="10191751" cy="735014"/>
          </a:xfrm>
        </p:spPr>
        <p:txBody>
          <a:bodyPr/>
          <a:lstStyle/>
          <a:p>
            <a:r>
              <a:rPr lang="en-US" altLang="zh-CN" dirty="0"/>
              <a:t>Steps for Category Partition</a:t>
            </a:r>
            <a:endParaRPr lang="zh-CN" altLang="en-US" dirty="0"/>
          </a:p>
        </p:txBody>
      </p:sp>
      <p:sp>
        <p:nvSpPr>
          <p:cNvPr id="4" name="Rectangle 1">
            <a:extLst>
              <a:ext uri="{FF2B5EF4-FFF2-40B4-BE49-F238E27FC236}">
                <a16:creationId xmlns:a16="http://schemas.microsoft.com/office/drawing/2014/main" id="{83BBDAC0-16BF-4F9A-AA71-DC9E9B244358}"/>
              </a:ext>
            </a:extLst>
          </p:cNvPr>
          <p:cNvSpPr>
            <a:spLocks noGrp="1" noChangeArrowheads="1"/>
          </p:cNvSpPr>
          <p:nvPr>
            <p:ph idx="1"/>
          </p:nvPr>
        </p:nvSpPr>
        <p:spPr bwMode="auto">
          <a:xfrm>
            <a:off x="434976" y="938214"/>
            <a:ext cx="10541000" cy="517064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400" b="0" i="1" u="none" strike="noStrike" cap="none" normalizeH="0" baseline="0" dirty="0">
                <a:ln>
                  <a:noFill/>
                </a:ln>
                <a:solidFill>
                  <a:srgbClr val="7030A0"/>
                </a:solidFill>
                <a:effectLst/>
                <a:latin typeface="Arial" panose="020B0604020202020204" pitchFamily="34" charset="0"/>
                <a:ea typeface="Helvetica Neue"/>
              </a:rPr>
              <a:t>Identify</a:t>
            </a:r>
            <a:r>
              <a:rPr kumimoji="0" lang="zh-CN" altLang="zh-CN" sz="2400" b="0" i="0" u="none" strike="noStrike" cap="none" normalizeH="0" baseline="0" dirty="0">
                <a:ln>
                  <a:noFill/>
                </a:ln>
                <a:solidFill>
                  <a:srgbClr val="7030A0"/>
                </a:solidFill>
                <a:effectLst/>
                <a:latin typeface="Arial" panose="020B0604020202020204" pitchFamily="34" charset="0"/>
                <a:ea typeface="Helvetica Neue"/>
              </a:rPr>
              <a:t> the </a:t>
            </a:r>
            <a:r>
              <a:rPr kumimoji="0" lang="zh-CN" altLang="zh-CN" sz="2400" b="0" i="1" u="none" strike="noStrike" cap="none" normalizeH="0" baseline="0" dirty="0">
                <a:ln>
                  <a:noFill/>
                </a:ln>
                <a:solidFill>
                  <a:srgbClr val="7030A0"/>
                </a:solidFill>
                <a:effectLst/>
                <a:latin typeface="Arial" panose="020B0604020202020204" pitchFamily="34" charset="0"/>
                <a:ea typeface="Helvetica Neue"/>
              </a:rPr>
              <a:t>parameters</a:t>
            </a:r>
            <a:r>
              <a:rPr kumimoji="0" lang="zh-CN" altLang="zh-CN" sz="2400" b="0" i="0" u="none" strike="noStrike" cap="none" normalizeH="0" baseline="0" dirty="0">
                <a:ln>
                  <a:noFill/>
                </a:ln>
                <a:effectLst/>
                <a:latin typeface="Arial" panose="020B0604020202020204" pitchFamily="34" charset="0"/>
                <a:ea typeface="Helvetica Neue"/>
              </a:rPr>
              <a:t>, or the input for the program. For example, the parameters your classes and methods receive.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400" b="0" i="1" u="none" strike="noStrike" cap="none" normalizeH="0" baseline="0" dirty="0">
                <a:ln>
                  <a:noFill/>
                </a:ln>
                <a:solidFill>
                  <a:srgbClr val="7030A0"/>
                </a:solidFill>
                <a:effectLst/>
                <a:latin typeface="Arial" panose="020B0604020202020204" pitchFamily="34" charset="0"/>
                <a:ea typeface="Helvetica Neue"/>
              </a:rPr>
              <a:t>Derive characteristics </a:t>
            </a:r>
            <a:r>
              <a:rPr kumimoji="0" lang="zh-CN" altLang="zh-CN" sz="2400" b="0" i="0" u="none" strike="noStrike" cap="none" normalizeH="0" baseline="0" dirty="0">
                <a:ln>
                  <a:noFill/>
                </a:ln>
                <a:effectLst/>
                <a:latin typeface="Arial" panose="020B0604020202020204" pitchFamily="34" charset="0"/>
                <a:ea typeface="Helvetica Neue"/>
              </a:rPr>
              <a:t>of each parameter. For example, an </a:t>
            </a:r>
            <a:r>
              <a:rPr kumimoji="0" lang="zh-CN" altLang="zh-CN" sz="2400" b="0" i="0" u="none" strike="noStrike" cap="none" normalizeH="0" baseline="0" dirty="0">
                <a:ln>
                  <a:noFill/>
                </a:ln>
                <a:effectLst/>
                <a:latin typeface="Consolas" panose="020B0609020204030204" pitchFamily="49" charset="0"/>
                <a:ea typeface="Helvetica Neue"/>
              </a:rPr>
              <a:t>int year</a:t>
            </a:r>
            <a:r>
              <a:rPr kumimoji="0" lang="zh-CN" altLang="zh-CN" sz="2400" b="0" i="0" u="none" strike="noStrike" cap="none" normalizeH="0" baseline="0" dirty="0">
                <a:ln>
                  <a:noFill/>
                </a:ln>
                <a:effectLst/>
                <a:ea typeface="Helvetica Neue"/>
              </a:rPr>
              <a:t> </a:t>
            </a:r>
            <a:r>
              <a:rPr kumimoji="0" lang="zh-CN" altLang="zh-CN" sz="2400" b="0" i="0" u="none" strike="noStrike" cap="none" normalizeH="0" baseline="0" dirty="0">
                <a:ln>
                  <a:noFill/>
                </a:ln>
                <a:effectLst/>
                <a:latin typeface="Arial" panose="020B0604020202020204" pitchFamily="34" charset="0"/>
                <a:ea typeface="Helvetica Neue"/>
              </a:rPr>
              <a:t>should be a positive integer number between 0 and infinite.</a:t>
            </a:r>
          </a:p>
          <a:p>
            <a:pPr marL="914400" marR="0" lvl="1"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zh-CN" altLang="zh-CN" sz="2400" b="0" i="0" u="none" strike="noStrike" cap="none" normalizeH="0" baseline="0" dirty="0">
                <a:ln>
                  <a:noFill/>
                </a:ln>
                <a:effectLst/>
                <a:latin typeface="Buxton Sketch" panose="03080500000500000004" pitchFamily="66" charset="0"/>
                <a:ea typeface="Helvetica Neue"/>
                <a:cs typeface="Times New Roman" panose="02020603050405020304" pitchFamily="18" charset="0"/>
              </a:rPr>
              <a:t>Some of these characteristics can be found directly in the specification of the program.</a:t>
            </a:r>
          </a:p>
          <a:p>
            <a:pPr marL="914400" marR="0" lvl="1"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zh-CN" altLang="zh-CN" sz="2400" b="0" i="0" u="none" strike="noStrike" cap="none" normalizeH="0" baseline="0" dirty="0">
                <a:ln>
                  <a:noFill/>
                </a:ln>
                <a:effectLst/>
                <a:latin typeface="Buxton Sketch" panose="03080500000500000004" pitchFamily="66" charset="0"/>
                <a:ea typeface="Helvetica Neue"/>
                <a:cs typeface="Times New Roman" panose="02020603050405020304" pitchFamily="18" charset="0"/>
              </a:rPr>
              <a:t>Others might not be found from specifications. For example, an input cannot be null if the method does not handle that well.</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400" b="1" i="0" u="none" strike="noStrike" cap="none" normalizeH="0" baseline="0" dirty="0">
                <a:ln>
                  <a:noFill/>
                </a:ln>
                <a:solidFill>
                  <a:srgbClr val="7030A0"/>
                </a:solidFill>
                <a:effectLst/>
                <a:latin typeface="Arial" panose="020B0604020202020204" pitchFamily="34" charset="0"/>
                <a:ea typeface="Helvetica Neue"/>
              </a:rPr>
              <a:t>Add constraints </a:t>
            </a:r>
            <a:r>
              <a:rPr kumimoji="0" lang="zh-CN" altLang="zh-CN" sz="2400" b="0" i="0" u="none" strike="noStrike" cap="none" normalizeH="0" baseline="0" dirty="0">
                <a:ln>
                  <a:noFill/>
                </a:ln>
                <a:effectLst/>
                <a:latin typeface="Arial" panose="020B0604020202020204" pitchFamily="34" charset="0"/>
                <a:ea typeface="Helvetica Neue"/>
              </a:rPr>
              <a:t>in order to minimise the test suite.</a:t>
            </a:r>
          </a:p>
          <a:p>
            <a:pPr marL="800100" lvl="1" indent="-342900" eaLnBrk="0" hangingPunct="0">
              <a:spcBef>
                <a:spcPct val="0"/>
              </a:spcBef>
              <a:buClrTx/>
              <a:buSzTx/>
              <a:buFont typeface="Wingdings" panose="05000000000000000000" pitchFamily="2" charset="2"/>
              <a:buChar char="ü"/>
            </a:pPr>
            <a:r>
              <a:rPr lang="zh-CN" altLang="zh-CN" sz="2400" dirty="0">
                <a:solidFill>
                  <a:srgbClr val="FF0000"/>
                </a:solidFill>
                <a:latin typeface="Times New Roman" panose="02020603050405020304" pitchFamily="18" charset="0"/>
                <a:cs typeface="Times New Roman" panose="02020603050405020304" pitchFamily="18" charset="0"/>
              </a:rPr>
              <a:t>Identify</a:t>
            </a:r>
            <a:r>
              <a:rPr lang="zh-CN" altLang="zh-CN" sz="2400" dirty="0">
                <a:latin typeface="Times New Roman" panose="02020603050405020304" pitchFamily="18" charset="0"/>
                <a:cs typeface="Times New Roman" panose="02020603050405020304" pitchFamily="18" charset="0"/>
              </a:rPr>
              <a:t> </a:t>
            </a:r>
            <a:r>
              <a:rPr lang="zh-CN" altLang="zh-CN" sz="2400" dirty="0">
                <a:solidFill>
                  <a:srgbClr val="FF0000"/>
                </a:solidFill>
                <a:latin typeface="Times New Roman" panose="02020603050405020304" pitchFamily="18" charset="0"/>
                <a:cs typeface="Times New Roman" panose="02020603050405020304" pitchFamily="18" charset="0"/>
              </a:rPr>
              <a:t>invalid combinations</a:t>
            </a:r>
            <a:r>
              <a:rPr lang="zh-CN" altLang="zh-CN" sz="2400" dirty="0">
                <a:latin typeface="Buxton Sketch" panose="03080500000500000004" pitchFamily="66" charset="0"/>
                <a:cs typeface="Times New Roman" panose="02020603050405020304" pitchFamily="18" charset="0"/>
              </a:rPr>
              <a:t>. For some characteristics it might not be possible to combine them with other characteristics.</a:t>
            </a:r>
          </a:p>
          <a:p>
            <a:pPr marL="800100" lvl="1" indent="-342900" eaLnBrk="0" hangingPunct="0">
              <a:spcBef>
                <a:spcPct val="0"/>
              </a:spcBef>
              <a:buClrTx/>
              <a:buSzTx/>
              <a:buFont typeface="Wingdings" panose="05000000000000000000" pitchFamily="2" charset="2"/>
              <a:buChar char="ü"/>
            </a:pPr>
            <a:r>
              <a:rPr lang="zh-CN" altLang="zh-CN" sz="2400" dirty="0">
                <a:solidFill>
                  <a:srgbClr val="FF0000"/>
                </a:solidFill>
                <a:latin typeface="Times New Roman" panose="02020603050405020304" pitchFamily="18" charset="0"/>
                <a:cs typeface="Times New Roman" panose="02020603050405020304" pitchFamily="18" charset="0"/>
              </a:rPr>
              <a:t>Exceptional behaviour </a:t>
            </a:r>
            <a:r>
              <a:rPr lang="zh-CN" altLang="zh-CN" sz="2400" dirty="0">
                <a:latin typeface="Times New Roman" panose="02020603050405020304" pitchFamily="18" charset="0"/>
                <a:cs typeface="Times New Roman" panose="02020603050405020304" pitchFamily="18" charset="0"/>
              </a:rPr>
              <a:t>does not always have to be combined with all of the values of the other inputs</a:t>
            </a:r>
            <a:r>
              <a:rPr lang="zh-CN" altLang="zh-CN" sz="2400" dirty="0">
                <a:latin typeface="Buxton Sketch" panose="03080500000500000004" pitchFamily="66" charset="0"/>
                <a:cs typeface="Times New Roman" panose="02020603050405020304" pitchFamily="18" charset="0"/>
              </a:rPr>
              <a:t>. For example, trying a single null input might be enough to test that corner case.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400" b="0" i="0" u="none" strike="noStrike" cap="none" normalizeH="0" baseline="0" dirty="0">
                <a:ln>
                  <a:noFill/>
                </a:ln>
                <a:effectLst/>
                <a:latin typeface="Arial" panose="020B0604020202020204" pitchFamily="34" charset="0"/>
                <a:ea typeface="Helvetica Neue"/>
              </a:rPr>
              <a:t>Generate </a:t>
            </a:r>
            <a:r>
              <a:rPr kumimoji="0" lang="zh-CN" altLang="zh-CN" sz="2400" b="1" i="0" u="none" strike="noStrike" cap="none" normalizeH="0" baseline="0" dirty="0">
                <a:ln>
                  <a:noFill/>
                </a:ln>
                <a:solidFill>
                  <a:srgbClr val="7030A0"/>
                </a:solidFill>
                <a:effectLst/>
                <a:latin typeface="Arial" panose="020B0604020202020204" pitchFamily="34" charset="0"/>
                <a:ea typeface="Helvetica Neue"/>
              </a:rPr>
              <a:t>combinations of the input values</a:t>
            </a:r>
            <a:r>
              <a:rPr kumimoji="0" lang="zh-CN" altLang="zh-CN" sz="2400" b="0" i="0" u="none" strike="noStrike" cap="none" normalizeH="0" baseline="0" dirty="0">
                <a:ln>
                  <a:noFill/>
                </a:ln>
                <a:effectLst/>
                <a:latin typeface="Arial" panose="020B0604020202020204" pitchFamily="34" charset="0"/>
                <a:ea typeface="Helvetica Neue"/>
              </a:rPr>
              <a:t>. These are the test cases.</a:t>
            </a:r>
          </a:p>
        </p:txBody>
      </p:sp>
    </p:spTree>
    <p:extLst>
      <p:ext uri="{BB962C8B-B14F-4D97-AF65-F5344CB8AC3E}">
        <p14:creationId xmlns:p14="http://schemas.microsoft.com/office/powerpoint/2010/main" val="2368515685"/>
      </p:ext>
    </p:extLst>
  </p:cSld>
  <p:clrMapOvr>
    <a:masterClrMapping/>
  </p:clrMapOvr>
</p:sld>
</file>

<file path=ppt/theme/theme1.xml><?xml version="1.0" encoding="utf-8"?>
<a:theme xmlns:a="http://schemas.openxmlformats.org/drawingml/2006/main" name="Helin">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lin" id="{ECDC0BB5-FF72-44B2-95C7-8E90DB5CED82}" vid="{614870AD-B39F-4ADB-B13B-93E4B6D84DBD}"/>
    </a:ext>
  </a:extLst>
</a:theme>
</file>

<file path=docProps/app.xml><?xml version="1.0" encoding="utf-8"?>
<Properties xmlns="http://schemas.openxmlformats.org/officeDocument/2006/extended-properties" xmlns:vt="http://schemas.openxmlformats.org/officeDocument/2006/docPropsVTypes">
  <Template>Helin</Template>
  <TotalTime>4160</TotalTime>
  <Words>928</Words>
  <Application>Microsoft Office PowerPoint</Application>
  <PresentationFormat>宽屏</PresentationFormat>
  <Paragraphs>38</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Helvetica Neue</vt:lpstr>
      <vt:lpstr>华文楷体</vt:lpstr>
      <vt:lpstr>楷体</vt:lpstr>
      <vt:lpstr>Arial</vt:lpstr>
      <vt:lpstr>Buxton Sketch</vt:lpstr>
      <vt:lpstr>Consolas</vt:lpstr>
      <vt:lpstr>Courier New</vt:lpstr>
      <vt:lpstr>Times New Roman</vt:lpstr>
      <vt:lpstr>Wingdings</vt:lpstr>
      <vt:lpstr>Helin</vt:lpstr>
      <vt:lpstr>Specification-Based Testing</vt:lpstr>
      <vt:lpstr>Specification-based Testing </vt:lpstr>
      <vt:lpstr>PowerPoint 演示文稿</vt:lpstr>
      <vt:lpstr>Partitioning the input space</vt:lpstr>
      <vt:lpstr>Equivalence partitioning</vt:lpstr>
      <vt:lpstr>PowerPoint 演示文稿</vt:lpstr>
      <vt:lpstr>PowerPoint 演示文稿</vt:lpstr>
      <vt:lpstr>Category-Partition Method</vt:lpstr>
      <vt:lpstr>Steps for Category Partition</vt:lpstr>
      <vt:lpstr>Deriving good test cases for programs with complex specifications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 and Testing Techniques</dc:title>
  <dc:creator>Li Xiaoxin</dc:creator>
  <cp:lastModifiedBy>Li Xiaoxin</cp:lastModifiedBy>
  <cp:revision>55</cp:revision>
  <dcterms:created xsi:type="dcterms:W3CDTF">2021-03-08T04:15:30Z</dcterms:created>
  <dcterms:modified xsi:type="dcterms:W3CDTF">2021-03-31T13:51:32Z</dcterms:modified>
</cp:coreProperties>
</file>