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740" autoAdjust="0"/>
  </p:normalViewPr>
  <p:slideViewPr>
    <p:cSldViewPr>
      <p:cViewPr varScale="1">
        <p:scale>
          <a:sx n="131" d="100"/>
          <a:sy n="131" d="100"/>
        </p:scale>
        <p:origin x="16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&amp; Kubernetes learning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057400"/>
            <a:ext cx="6934200" cy="3962400"/>
          </a:xfrm>
        </p:spPr>
        <p:txBody>
          <a:bodyPr/>
          <a:lstStyle/>
          <a:p>
            <a:r>
              <a:rPr lang="en-US" dirty="0"/>
              <a:t>Jenkins &amp; Kubernetes</a:t>
            </a:r>
          </a:p>
          <a:p>
            <a:pPr lvl="1"/>
            <a:r>
              <a:rPr lang="en-US" dirty="0"/>
              <a:t>Auto deployment Demo</a:t>
            </a:r>
          </a:p>
          <a:p>
            <a:r>
              <a:rPr lang="en-US" dirty="0"/>
              <a:t>IBM Cloud Private (ICP)</a:t>
            </a:r>
          </a:p>
          <a:p>
            <a:pPr lvl="1"/>
            <a:r>
              <a:rPr lang="en-US" dirty="0"/>
              <a:t>Introduction</a:t>
            </a:r>
          </a:p>
          <a:p>
            <a:r>
              <a:rPr lang="en-US" dirty="0"/>
              <a:t>IBM Cloud Container Services</a:t>
            </a:r>
          </a:p>
          <a:p>
            <a:pPr lvl="1"/>
            <a:r>
              <a:rPr lang="en-US" dirty="0"/>
              <a:t>Introduction</a:t>
            </a:r>
          </a:p>
          <a:p>
            <a:r>
              <a:rPr lang="en-US" dirty="0"/>
              <a:t>Google Cloud Kubernetes Cluster </a:t>
            </a:r>
          </a:p>
          <a:p>
            <a:pPr lvl="1"/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2035-01-01T08:00:00+00:00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752406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2012-01-04T16:19:00+00:00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1422524</Value>
      <Value>1526776</Value>
    </PublishStatusLookup>
    <APAuthor xmlns="4873beb7-5857-4685-be1f-d57550cc96cc">
      <UserInfo>
        <DisplayName>REDMOND\v-gehous</DisplayName>
        <AccountId>2365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 xsi:nil="true"/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>2007 Template UpLeveling Do Not HandOff</UALocComments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TP102809961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OfficeOnlineVNext,OfficeOnline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14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>,t:Tier 1,t:Tier 2,t:Tier 3,</LocMarketGroupTiers2>
  </documentManagement>
</p:properti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157A5D-7577-471C-8EC9-57EC304CC7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A29FD9-E83B-4E28-90BB-125E8828DDF1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01018456</Template>
  <TotalTime>57</TotalTime>
  <Words>27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Garamond</vt:lpstr>
      <vt:lpstr>Times New Roman</vt:lpstr>
      <vt:lpstr>Trebuchet MS</vt:lpstr>
      <vt:lpstr>01018456</vt:lpstr>
      <vt:lpstr>DevOps &amp; Kubernetes learning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learning</dc:title>
  <dc:creator>Microsoft Office User</dc:creator>
  <cp:lastModifiedBy>Microsoft Office User</cp:lastModifiedBy>
  <cp:revision>15</cp:revision>
  <cp:lastPrinted>1601-01-01T00:00:00Z</cp:lastPrinted>
  <dcterms:created xsi:type="dcterms:W3CDTF">2018-04-16T15:06:06Z</dcterms:created>
  <dcterms:modified xsi:type="dcterms:W3CDTF">2018-04-16T22:29:09Z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