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9" r:id="rId4"/>
    <p:sldId id="262" r:id="rId5"/>
    <p:sldId id="263" r:id="rId6"/>
    <p:sldId id="265" r:id="rId7"/>
    <p:sldId id="266" r:id="rId8"/>
    <p:sldId id="267" r:id="rId9"/>
    <p:sldId id="268" r:id="rId10"/>
    <p:sldId id="270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AD69A-EA38-411B-93F6-F46760CB148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586DB-C362-43B0-9A7C-737E3A1FCDDD}">
      <dgm:prSet/>
      <dgm:spPr/>
      <dgm:t>
        <a:bodyPr/>
        <a:lstStyle/>
        <a:p>
          <a:r>
            <a:rPr lang="fr-FR"/>
            <a:t>APPLICATION WITH DATABASE</a:t>
          </a:r>
          <a:endParaRPr lang="en-US"/>
        </a:p>
      </dgm:t>
    </dgm:pt>
    <dgm:pt modelId="{8E804314-9B59-4464-885D-1242B8F7D9A3}" type="parTrans" cxnId="{570BAD0E-2C88-41A4-BA1E-E8DAD3152B60}">
      <dgm:prSet/>
      <dgm:spPr/>
      <dgm:t>
        <a:bodyPr/>
        <a:lstStyle/>
        <a:p>
          <a:endParaRPr lang="en-US"/>
        </a:p>
      </dgm:t>
    </dgm:pt>
    <dgm:pt modelId="{F9A32A1B-C8F9-4D41-899C-16323D645BE6}" type="sibTrans" cxnId="{570BAD0E-2C88-41A4-BA1E-E8DAD3152B60}">
      <dgm:prSet/>
      <dgm:spPr/>
      <dgm:t>
        <a:bodyPr/>
        <a:lstStyle/>
        <a:p>
          <a:endParaRPr lang="en-US"/>
        </a:p>
      </dgm:t>
    </dgm:pt>
    <dgm:pt modelId="{C477F0F5-716F-43B0-B888-5E31E6DCF2AC}">
      <dgm:prSet/>
      <dgm:spPr/>
      <dgm:t>
        <a:bodyPr/>
        <a:lstStyle/>
        <a:p>
          <a:r>
            <a:rPr lang="fr-FR"/>
            <a:t>Database management</a:t>
          </a:r>
          <a:endParaRPr lang="en-US"/>
        </a:p>
      </dgm:t>
    </dgm:pt>
    <dgm:pt modelId="{7405DDFF-D22C-47E5-81BE-BBD324DA858C}" type="parTrans" cxnId="{1BCCBA4D-8B03-4F66-BBE4-907BEFC4792F}">
      <dgm:prSet/>
      <dgm:spPr/>
      <dgm:t>
        <a:bodyPr/>
        <a:lstStyle/>
        <a:p>
          <a:endParaRPr lang="en-US"/>
        </a:p>
      </dgm:t>
    </dgm:pt>
    <dgm:pt modelId="{CD3D421E-C025-442D-A40F-DC9983CA68D7}" type="sibTrans" cxnId="{1BCCBA4D-8B03-4F66-BBE4-907BEFC4792F}">
      <dgm:prSet/>
      <dgm:spPr/>
      <dgm:t>
        <a:bodyPr/>
        <a:lstStyle/>
        <a:p>
          <a:endParaRPr lang="en-US"/>
        </a:p>
      </dgm:t>
    </dgm:pt>
    <dgm:pt modelId="{8DC0E7F7-6BB5-474B-92A8-8AD1E4CD302D}">
      <dgm:prSet/>
      <dgm:spPr/>
      <dgm:t>
        <a:bodyPr/>
        <a:lstStyle/>
        <a:p>
          <a:r>
            <a:rPr lang="fr-FR"/>
            <a:t>Two differents roles with different permissions</a:t>
          </a:r>
          <a:endParaRPr lang="en-US"/>
        </a:p>
      </dgm:t>
    </dgm:pt>
    <dgm:pt modelId="{4D4A6EA0-738D-489A-8F01-B05AFD62CAD4}" type="parTrans" cxnId="{E4C5E8ED-3996-4E61-9EF6-C988B5D6987A}">
      <dgm:prSet/>
      <dgm:spPr/>
      <dgm:t>
        <a:bodyPr/>
        <a:lstStyle/>
        <a:p>
          <a:endParaRPr lang="en-US"/>
        </a:p>
      </dgm:t>
    </dgm:pt>
    <dgm:pt modelId="{1BCE09FB-F4B9-46A0-B15D-B944D788D481}" type="sibTrans" cxnId="{E4C5E8ED-3996-4E61-9EF6-C988B5D6987A}">
      <dgm:prSet/>
      <dgm:spPr/>
      <dgm:t>
        <a:bodyPr/>
        <a:lstStyle/>
        <a:p>
          <a:endParaRPr lang="en-US"/>
        </a:p>
      </dgm:t>
    </dgm:pt>
    <dgm:pt modelId="{AA1E1E6C-6785-4560-93EE-15817FBEFAB7}" type="pres">
      <dgm:prSet presAssocID="{212AD69A-EA38-411B-93F6-F46760CB14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F48494-A8E6-463E-BED7-B9E5FEE3733D}" type="pres">
      <dgm:prSet presAssocID="{57A586DB-C362-43B0-9A7C-737E3A1FCDDD}" presName="hierRoot1" presStyleCnt="0"/>
      <dgm:spPr/>
    </dgm:pt>
    <dgm:pt modelId="{52FDD773-798B-4C94-B142-B3C64813FDE9}" type="pres">
      <dgm:prSet presAssocID="{57A586DB-C362-43B0-9A7C-737E3A1FCDDD}" presName="composite" presStyleCnt="0"/>
      <dgm:spPr/>
    </dgm:pt>
    <dgm:pt modelId="{DDB6A24A-F29B-46FF-833F-C2F8CF703DE3}" type="pres">
      <dgm:prSet presAssocID="{57A586DB-C362-43B0-9A7C-737E3A1FCDDD}" presName="background" presStyleLbl="node0" presStyleIdx="0" presStyleCnt="3"/>
      <dgm:spPr/>
    </dgm:pt>
    <dgm:pt modelId="{921F3B51-5D2B-4087-8B56-2D7883C5F3D8}" type="pres">
      <dgm:prSet presAssocID="{57A586DB-C362-43B0-9A7C-737E3A1FCDDD}" presName="text" presStyleLbl="fgAcc0" presStyleIdx="0" presStyleCnt="3" custLinFactX="23603" custLinFactNeighborX="100000" custLinFactNeighborY="-78737">
        <dgm:presLayoutVars>
          <dgm:chPref val="3"/>
        </dgm:presLayoutVars>
      </dgm:prSet>
      <dgm:spPr/>
    </dgm:pt>
    <dgm:pt modelId="{6C363734-F5CD-4254-8E5C-48132E7E0340}" type="pres">
      <dgm:prSet presAssocID="{57A586DB-C362-43B0-9A7C-737E3A1FCDDD}" presName="hierChild2" presStyleCnt="0"/>
      <dgm:spPr/>
    </dgm:pt>
    <dgm:pt modelId="{89DBA17A-DAEA-40FD-91DB-428321B5F151}" type="pres">
      <dgm:prSet presAssocID="{C477F0F5-716F-43B0-B888-5E31E6DCF2AC}" presName="hierRoot1" presStyleCnt="0"/>
      <dgm:spPr/>
    </dgm:pt>
    <dgm:pt modelId="{8144962D-28BC-4CE7-A3FF-573FC2277541}" type="pres">
      <dgm:prSet presAssocID="{C477F0F5-716F-43B0-B888-5E31E6DCF2AC}" presName="composite" presStyleCnt="0"/>
      <dgm:spPr/>
    </dgm:pt>
    <dgm:pt modelId="{3DB18086-BCC0-458C-8566-EC236179820F}" type="pres">
      <dgm:prSet presAssocID="{C477F0F5-716F-43B0-B888-5E31E6DCF2AC}" presName="background" presStyleLbl="node0" presStyleIdx="1" presStyleCnt="3"/>
      <dgm:spPr/>
    </dgm:pt>
    <dgm:pt modelId="{3E0CF18A-775C-4BC0-AF14-34D88324B554}" type="pres">
      <dgm:prSet presAssocID="{C477F0F5-716F-43B0-B888-5E31E6DCF2AC}" presName="text" presStyleLbl="fgAcc0" presStyleIdx="1" presStyleCnt="3" custLinFactNeighborX="-52485" custLinFactNeighborY="91925">
        <dgm:presLayoutVars>
          <dgm:chPref val="3"/>
        </dgm:presLayoutVars>
      </dgm:prSet>
      <dgm:spPr/>
    </dgm:pt>
    <dgm:pt modelId="{C187A7FE-1214-4C3B-9212-AA4951BA4B7F}" type="pres">
      <dgm:prSet presAssocID="{C477F0F5-716F-43B0-B888-5E31E6DCF2AC}" presName="hierChild2" presStyleCnt="0"/>
      <dgm:spPr/>
    </dgm:pt>
    <dgm:pt modelId="{814B1F14-68D1-4952-9C8B-3891DB6704F4}" type="pres">
      <dgm:prSet presAssocID="{8DC0E7F7-6BB5-474B-92A8-8AD1E4CD302D}" presName="hierRoot1" presStyleCnt="0"/>
      <dgm:spPr/>
    </dgm:pt>
    <dgm:pt modelId="{E6B93399-8810-4F87-90A9-CB2C6379D8C5}" type="pres">
      <dgm:prSet presAssocID="{8DC0E7F7-6BB5-474B-92A8-8AD1E4CD302D}" presName="composite" presStyleCnt="0"/>
      <dgm:spPr/>
    </dgm:pt>
    <dgm:pt modelId="{EB2ADD23-A9F0-4BC7-BB56-7521DB6D0722}" type="pres">
      <dgm:prSet presAssocID="{8DC0E7F7-6BB5-474B-92A8-8AD1E4CD302D}" presName="background" presStyleLbl="node0" presStyleIdx="2" presStyleCnt="3"/>
      <dgm:spPr/>
    </dgm:pt>
    <dgm:pt modelId="{7F2FC120-0BB1-485E-9BDA-2C63EC1511C9}" type="pres">
      <dgm:prSet presAssocID="{8DC0E7F7-6BB5-474B-92A8-8AD1E4CD302D}" presName="text" presStyleLbl="fgAcc0" presStyleIdx="2" presStyleCnt="3" custLinFactNeighborX="-52485" custLinFactNeighborY="91925">
        <dgm:presLayoutVars>
          <dgm:chPref val="3"/>
        </dgm:presLayoutVars>
      </dgm:prSet>
      <dgm:spPr/>
    </dgm:pt>
    <dgm:pt modelId="{27206C8A-0DC3-4162-AEB3-D64299E7D7E1}" type="pres">
      <dgm:prSet presAssocID="{8DC0E7F7-6BB5-474B-92A8-8AD1E4CD302D}" presName="hierChild2" presStyleCnt="0"/>
      <dgm:spPr/>
    </dgm:pt>
  </dgm:ptLst>
  <dgm:cxnLst>
    <dgm:cxn modelId="{570BAD0E-2C88-41A4-BA1E-E8DAD3152B60}" srcId="{212AD69A-EA38-411B-93F6-F46760CB1481}" destId="{57A586DB-C362-43B0-9A7C-737E3A1FCDDD}" srcOrd="0" destOrd="0" parTransId="{8E804314-9B59-4464-885D-1242B8F7D9A3}" sibTransId="{F9A32A1B-C8F9-4D41-899C-16323D645BE6}"/>
    <dgm:cxn modelId="{7963F817-88ED-44E1-9B7D-6FF7F9F1DD15}" type="presOf" srcId="{8DC0E7F7-6BB5-474B-92A8-8AD1E4CD302D}" destId="{7F2FC120-0BB1-485E-9BDA-2C63EC1511C9}" srcOrd="0" destOrd="0" presId="urn:microsoft.com/office/officeart/2005/8/layout/hierarchy1"/>
    <dgm:cxn modelId="{1BCCBA4D-8B03-4F66-BBE4-907BEFC4792F}" srcId="{212AD69A-EA38-411B-93F6-F46760CB1481}" destId="{C477F0F5-716F-43B0-B888-5E31E6DCF2AC}" srcOrd="1" destOrd="0" parTransId="{7405DDFF-D22C-47E5-81BE-BBD324DA858C}" sibTransId="{CD3D421E-C025-442D-A40F-DC9983CA68D7}"/>
    <dgm:cxn modelId="{771E6855-7660-4D91-98D2-31DABF44EA76}" type="presOf" srcId="{212AD69A-EA38-411B-93F6-F46760CB1481}" destId="{AA1E1E6C-6785-4560-93EE-15817FBEFAB7}" srcOrd="0" destOrd="0" presId="urn:microsoft.com/office/officeart/2005/8/layout/hierarchy1"/>
    <dgm:cxn modelId="{E8BE79A3-DDBA-4E97-8582-EE8B9E17B84B}" type="presOf" srcId="{57A586DB-C362-43B0-9A7C-737E3A1FCDDD}" destId="{921F3B51-5D2B-4087-8B56-2D7883C5F3D8}" srcOrd="0" destOrd="0" presId="urn:microsoft.com/office/officeart/2005/8/layout/hierarchy1"/>
    <dgm:cxn modelId="{D0681AD1-6D90-4960-97DC-FF4EEDFD7900}" type="presOf" srcId="{C477F0F5-716F-43B0-B888-5E31E6DCF2AC}" destId="{3E0CF18A-775C-4BC0-AF14-34D88324B554}" srcOrd="0" destOrd="0" presId="urn:microsoft.com/office/officeart/2005/8/layout/hierarchy1"/>
    <dgm:cxn modelId="{E4C5E8ED-3996-4E61-9EF6-C988B5D6987A}" srcId="{212AD69A-EA38-411B-93F6-F46760CB1481}" destId="{8DC0E7F7-6BB5-474B-92A8-8AD1E4CD302D}" srcOrd="2" destOrd="0" parTransId="{4D4A6EA0-738D-489A-8F01-B05AFD62CAD4}" sibTransId="{1BCE09FB-F4B9-46A0-B15D-B944D788D481}"/>
    <dgm:cxn modelId="{C822A455-D2B7-45C8-B0C3-63490AB419EB}" type="presParOf" srcId="{AA1E1E6C-6785-4560-93EE-15817FBEFAB7}" destId="{B4F48494-A8E6-463E-BED7-B9E5FEE3733D}" srcOrd="0" destOrd="0" presId="urn:microsoft.com/office/officeart/2005/8/layout/hierarchy1"/>
    <dgm:cxn modelId="{43545D40-EFC2-40DE-9E4B-0702EC803064}" type="presParOf" srcId="{B4F48494-A8E6-463E-BED7-B9E5FEE3733D}" destId="{52FDD773-798B-4C94-B142-B3C64813FDE9}" srcOrd="0" destOrd="0" presId="urn:microsoft.com/office/officeart/2005/8/layout/hierarchy1"/>
    <dgm:cxn modelId="{3D5951BD-EE53-4F9A-B9F4-CFF26199FB79}" type="presParOf" srcId="{52FDD773-798B-4C94-B142-B3C64813FDE9}" destId="{DDB6A24A-F29B-46FF-833F-C2F8CF703DE3}" srcOrd="0" destOrd="0" presId="urn:microsoft.com/office/officeart/2005/8/layout/hierarchy1"/>
    <dgm:cxn modelId="{5AA4462A-45D3-4CA9-BB08-AA98376CF974}" type="presParOf" srcId="{52FDD773-798B-4C94-B142-B3C64813FDE9}" destId="{921F3B51-5D2B-4087-8B56-2D7883C5F3D8}" srcOrd="1" destOrd="0" presId="urn:microsoft.com/office/officeart/2005/8/layout/hierarchy1"/>
    <dgm:cxn modelId="{DB8A91BA-EE36-42C1-AFD2-4B738621DBEF}" type="presParOf" srcId="{B4F48494-A8E6-463E-BED7-B9E5FEE3733D}" destId="{6C363734-F5CD-4254-8E5C-48132E7E0340}" srcOrd="1" destOrd="0" presId="urn:microsoft.com/office/officeart/2005/8/layout/hierarchy1"/>
    <dgm:cxn modelId="{998E2C44-A363-48B4-BB6E-1D2DFD0D9C43}" type="presParOf" srcId="{AA1E1E6C-6785-4560-93EE-15817FBEFAB7}" destId="{89DBA17A-DAEA-40FD-91DB-428321B5F151}" srcOrd="1" destOrd="0" presId="urn:microsoft.com/office/officeart/2005/8/layout/hierarchy1"/>
    <dgm:cxn modelId="{4742855E-950F-445A-9114-A74961B79ECA}" type="presParOf" srcId="{89DBA17A-DAEA-40FD-91DB-428321B5F151}" destId="{8144962D-28BC-4CE7-A3FF-573FC2277541}" srcOrd="0" destOrd="0" presId="urn:microsoft.com/office/officeart/2005/8/layout/hierarchy1"/>
    <dgm:cxn modelId="{2003D19B-DBDE-4C23-A69B-BB4344EA2312}" type="presParOf" srcId="{8144962D-28BC-4CE7-A3FF-573FC2277541}" destId="{3DB18086-BCC0-458C-8566-EC236179820F}" srcOrd="0" destOrd="0" presId="urn:microsoft.com/office/officeart/2005/8/layout/hierarchy1"/>
    <dgm:cxn modelId="{F6EC09C7-F22B-4478-9872-5D352BECDC6C}" type="presParOf" srcId="{8144962D-28BC-4CE7-A3FF-573FC2277541}" destId="{3E0CF18A-775C-4BC0-AF14-34D88324B554}" srcOrd="1" destOrd="0" presId="urn:microsoft.com/office/officeart/2005/8/layout/hierarchy1"/>
    <dgm:cxn modelId="{B201656E-35F1-4AD1-AD64-016D075EDA20}" type="presParOf" srcId="{89DBA17A-DAEA-40FD-91DB-428321B5F151}" destId="{C187A7FE-1214-4C3B-9212-AA4951BA4B7F}" srcOrd="1" destOrd="0" presId="urn:microsoft.com/office/officeart/2005/8/layout/hierarchy1"/>
    <dgm:cxn modelId="{EA5D365F-1EEE-49CF-9239-EF4746FD3AE7}" type="presParOf" srcId="{AA1E1E6C-6785-4560-93EE-15817FBEFAB7}" destId="{814B1F14-68D1-4952-9C8B-3891DB6704F4}" srcOrd="2" destOrd="0" presId="urn:microsoft.com/office/officeart/2005/8/layout/hierarchy1"/>
    <dgm:cxn modelId="{A013995C-EDB4-450D-8FFC-1AEEB644277F}" type="presParOf" srcId="{814B1F14-68D1-4952-9C8B-3891DB6704F4}" destId="{E6B93399-8810-4F87-90A9-CB2C6379D8C5}" srcOrd="0" destOrd="0" presId="urn:microsoft.com/office/officeart/2005/8/layout/hierarchy1"/>
    <dgm:cxn modelId="{ECCB704A-B0F6-44EA-98AC-B1FF621A2031}" type="presParOf" srcId="{E6B93399-8810-4F87-90A9-CB2C6379D8C5}" destId="{EB2ADD23-A9F0-4BC7-BB56-7521DB6D0722}" srcOrd="0" destOrd="0" presId="urn:microsoft.com/office/officeart/2005/8/layout/hierarchy1"/>
    <dgm:cxn modelId="{CA888B65-9829-4167-9452-5F4647CC91EB}" type="presParOf" srcId="{E6B93399-8810-4F87-90A9-CB2C6379D8C5}" destId="{7F2FC120-0BB1-485E-9BDA-2C63EC1511C9}" srcOrd="1" destOrd="0" presId="urn:microsoft.com/office/officeart/2005/8/layout/hierarchy1"/>
    <dgm:cxn modelId="{C33AF110-5E13-4687-A18B-7F0537AA9F89}" type="presParOf" srcId="{814B1F14-68D1-4952-9C8B-3891DB6704F4}" destId="{27206C8A-0DC3-4162-AEB3-D64299E7D7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6A24A-F29B-46FF-833F-C2F8CF703DE3}">
      <dsp:nvSpPr>
        <dsp:cNvPr id="0" name=""/>
        <dsp:cNvSpPr/>
      </dsp:nvSpPr>
      <dsp:spPr>
        <a:xfrm>
          <a:off x="2278857" y="1168536"/>
          <a:ext cx="1843691" cy="117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F3B51-5D2B-4087-8B56-2D7883C5F3D8}">
      <dsp:nvSpPr>
        <dsp:cNvPr id="0" name=""/>
        <dsp:cNvSpPr/>
      </dsp:nvSpPr>
      <dsp:spPr>
        <a:xfrm>
          <a:off x="2483712" y="1363148"/>
          <a:ext cx="1843691" cy="117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APPLICATION WITH DATABASE</a:t>
          </a:r>
          <a:endParaRPr lang="en-US" sz="1700" kern="1200"/>
        </a:p>
      </dsp:txBody>
      <dsp:txXfrm>
        <a:off x="2518002" y="1397438"/>
        <a:ext cx="1775111" cy="1102164"/>
      </dsp:txXfrm>
    </dsp:sp>
    <dsp:sp modelId="{3DB18086-BCC0-458C-8566-EC236179820F}">
      <dsp:nvSpPr>
        <dsp:cNvPr id="0" name=""/>
        <dsp:cNvSpPr/>
      </dsp:nvSpPr>
      <dsp:spPr>
        <a:xfrm>
          <a:off x="1285739" y="3166551"/>
          <a:ext cx="1843691" cy="117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CF18A-775C-4BC0-AF14-34D88324B554}">
      <dsp:nvSpPr>
        <dsp:cNvPr id="0" name=""/>
        <dsp:cNvSpPr/>
      </dsp:nvSpPr>
      <dsp:spPr>
        <a:xfrm>
          <a:off x="1490593" y="3361163"/>
          <a:ext cx="1843691" cy="117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Database management</a:t>
          </a:r>
          <a:endParaRPr lang="en-US" sz="1700" kern="1200"/>
        </a:p>
      </dsp:txBody>
      <dsp:txXfrm>
        <a:off x="1524883" y="3395453"/>
        <a:ext cx="1775111" cy="1102164"/>
      </dsp:txXfrm>
    </dsp:sp>
    <dsp:sp modelId="{EB2ADD23-A9F0-4BC7-BB56-7521DB6D0722}">
      <dsp:nvSpPr>
        <dsp:cNvPr id="0" name=""/>
        <dsp:cNvSpPr/>
      </dsp:nvSpPr>
      <dsp:spPr>
        <a:xfrm>
          <a:off x="3539139" y="3166551"/>
          <a:ext cx="1843691" cy="117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FC120-0BB1-485E-9BDA-2C63EC1511C9}">
      <dsp:nvSpPr>
        <dsp:cNvPr id="0" name=""/>
        <dsp:cNvSpPr/>
      </dsp:nvSpPr>
      <dsp:spPr>
        <a:xfrm>
          <a:off x="3743994" y="3361163"/>
          <a:ext cx="1843691" cy="117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Two differents roles with different permissions</a:t>
          </a:r>
          <a:endParaRPr lang="en-US" sz="1700" kern="1200"/>
        </a:p>
      </dsp:txBody>
      <dsp:txXfrm>
        <a:off x="3778284" y="3395453"/>
        <a:ext cx="1775111" cy="110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CD2B2-4B52-13DC-A450-DC61E25E5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FD800A-CEDF-3B0C-19E8-97C3029B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EAA839-80B4-D050-03A3-60C73CF0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91CCE-EE11-AB50-9F65-8016B486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58D82-B723-4578-4FC0-6C7E8F0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7F934-4F87-4BB3-6977-04AE3C9C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80C801-7C81-4F9C-83F9-BAD31ECCF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85F84-CAF4-7CFC-2188-02B0BD3B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0F5C8-1A4D-39F0-48D3-6E09F5B2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A24BC-0A9A-AD88-F8D9-3BF3CE0B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AF3F6-C714-22EE-9088-EB879A11D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626042-4243-3B7C-5E4B-B15A73A5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C488C-B397-45BB-488D-7682C317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7860A-041A-5ACD-A6CE-8FB794C7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209B4-0EED-4ECF-0877-9DC76A1C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4187B-CB31-421C-F517-EF8FD959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737BE-DDB4-7CF0-849F-D9362760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1C238-7F2D-7E6C-6DFE-223566BD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D3ABE2-0885-491F-A29B-60FBCB3C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CE470-86A8-9B19-1409-CA2419DA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BBB8A-658B-716C-4006-E2023CB8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4A23DB-D7E2-912E-FC24-A7E5468D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E8F64-DA8D-554E-04FC-7B21A916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8EB48-0B2F-6B2C-091D-6A8C0696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D0C01-58B9-837C-88C1-63F16079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42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F3D01-5B55-512C-39B7-202F597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4C316-695E-D6A0-0ABC-41C94CBBD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9B774C-44FC-37CD-C029-D578DBF4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CF0DB-7626-5740-E31F-33FC2968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83B91E-6AC1-7A34-20F5-EF91F7C0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63DE7D-7FFA-75A7-282D-0668775E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A1937-7434-EB7D-D8FB-37E1DBC6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5D928-0D66-30FF-9571-D49CD974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D3243-26A4-50EA-617A-945BE2F8C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743E89-6CBF-DF5C-0F95-EFAFC959D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8AFD2E-A868-4CE5-7563-0165DF6E4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AB84EB-A5F9-A8FD-BDA5-D4A9245A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592890-29D1-8D0B-A50D-6D06CDF7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436B01-DF05-E0E6-996B-E91A0858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3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D7127-9CC2-B559-8366-ACAC9564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C9F71D-E21D-DF6B-3DB5-D05C2AB9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632222-D529-8E1C-B455-CFF21118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48AE7A-B0A8-675C-8D06-156035F6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1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FD014B-7942-35BA-BC47-E8A06945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A748AA-1944-EC64-B521-D6E3478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05FF79-C450-8DD5-D63C-2CEEC70E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A6DF4-E37A-D847-2356-E10482D7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2BFCB-04C9-21BF-001B-2F1DEB23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B67CDF-9739-B888-9AAF-5A674CC7E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0F3A3E-24B4-702F-8400-7DA89954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A61A4-2371-8DF4-A661-A53E13D6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5F940A-56C4-14A7-1CBB-D48384C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8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EC9F5-EDA4-22D3-00F7-16C115E7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94FEB5-A4E1-93D4-9C83-0B95FF3D4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DB4AE-E42E-25F7-C2B6-3D55259D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E30FA2-3323-AC21-927C-7E42AF40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A58F16-2184-3B07-0C94-514B5C42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44206-226D-6BA4-6E6C-69C69422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B4BA58-E75D-5A64-312B-FD80DE0C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88D0EC-87F7-BFA9-C43E-B88919CA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6B3AF-3923-2F1F-658A-2260F1F02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5154-B5F1-4BEE-8B54-71144412DE74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66FCB-BC70-3111-A2EA-9CD234CE0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CCF59-EDB1-FD9B-4743-4F7F97015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16FC-757C-4B19-8C34-6060F9042A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2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12E4E9-ED86-496E-AA24-3595FF5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JAVA PROJECT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50964BF9-74B4-C1CD-C2F1-179B29CAE0FA}"/>
              </a:ext>
            </a:extLst>
          </p:cNvPr>
          <p:cNvSpPr/>
          <p:nvPr/>
        </p:nvSpPr>
        <p:spPr>
          <a:xfrm>
            <a:off x="4731872" y="2829522"/>
            <a:ext cx="2643436" cy="232832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357B0C-6BBB-8A7F-DA62-575FC57E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312991"/>
            <a:ext cx="632947" cy="1175474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FB9D9B15-8531-C26F-979B-1A89A73203ED}"/>
              </a:ext>
            </a:extLst>
          </p:cNvPr>
          <p:cNvSpPr txBox="1">
            <a:spLocks/>
          </p:cNvSpPr>
          <p:nvPr/>
        </p:nvSpPr>
        <p:spPr>
          <a:xfrm>
            <a:off x="4468312" y="2188755"/>
            <a:ext cx="3255380" cy="530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rgbClr val="FFFFFF"/>
                </a:solidFill>
              </a:rPr>
              <a:t>DESTINATION FILTER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0D6FE6-5803-6390-9A58-045D772C0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994"/>
            <a:ext cx="2533650" cy="9359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2F651B-2D32-62F2-BDBC-8C821EEE3AD6}"/>
              </a:ext>
            </a:extLst>
          </p:cNvPr>
          <p:cNvSpPr txBox="1"/>
          <p:nvPr/>
        </p:nvSpPr>
        <p:spPr>
          <a:xfrm>
            <a:off x="9473334" y="6015417"/>
            <a:ext cx="233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ALBA SANCHEZ Luis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ARIBI Mordjane</a:t>
            </a:r>
          </a:p>
        </p:txBody>
      </p:sp>
    </p:spTree>
    <p:extLst>
      <p:ext uri="{BB962C8B-B14F-4D97-AF65-F5344CB8AC3E}">
        <p14:creationId xmlns:p14="http://schemas.microsoft.com/office/powerpoint/2010/main" val="11846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4B9437-B61C-4751-1544-FE583AC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8038"/>
            <a:ext cx="121920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103303-AC1A-D6C4-6DFA-531A104E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89704"/>
            <a:ext cx="11327549" cy="26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12E4E9-ED86-496E-AA24-3595FF5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44" y="3977544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50964BF9-74B4-C1CD-C2F1-179B29CAE0FA}"/>
              </a:ext>
            </a:extLst>
          </p:cNvPr>
          <p:cNvSpPr/>
          <p:nvPr/>
        </p:nvSpPr>
        <p:spPr>
          <a:xfrm>
            <a:off x="4731872" y="898083"/>
            <a:ext cx="2643436" cy="232832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357B0C-6BBB-8A7F-DA62-575FC57E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1381552"/>
            <a:ext cx="632947" cy="1175474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90D6FE6-5803-6390-9A58-045D772C0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994"/>
            <a:ext cx="2533650" cy="9359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2F651B-2D32-62F2-BDBC-8C821EEE3AD6}"/>
              </a:ext>
            </a:extLst>
          </p:cNvPr>
          <p:cNvSpPr txBox="1"/>
          <p:nvPr/>
        </p:nvSpPr>
        <p:spPr>
          <a:xfrm>
            <a:off x="9473334" y="6015417"/>
            <a:ext cx="233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ALBA SANCHEZ Luis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ARIBI Mordjane</a:t>
            </a:r>
          </a:p>
        </p:txBody>
      </p:sp>
    </p:spTree>
    <p:extLst>
      <p:ext uri="{BB962C8B-B14F-4D97-AF65-F5344CB8AC3E}">
        <p14:creationId xmlns:p14="http://schemas.microsoft.com/office/powerpoint/2010/main" val="42327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F61754-F871-9933-3850-53C78A81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fr-FR" sz="3700" dirty="0">
                <a:solidFill>
                  <a:srgbClr val="FFFFFF"/>
                </a:solidFill>
              </a:rPr>
              <a:t>PRESENTATION</a:t>
            </a: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3700" dirty="0">
                <a:solidFill>
                  <a:srgbClr val="FFFFFF"/>
                </a:solidFill>
              </a:rPr>
              <a:t>OF </a:t>
            </a: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3700" dirty="0">
                <a:solidFill>
                  <a:srgbClr val="FFFFFF"/>
                </a:solidFill>
              </a:rPr>
              <a:t>OUR </a:t>
            </a: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3700" dirty="0">
                <a:solidFill>
                  <a:srgbClr val="FFFFFF"/>
                </a:solidFill>
              </a:rPr>
              <a:t>PROJECT</a:t>
            </a:r>
          </a:p>
        </p:txBody>
      </p:sp>
      <p:graphicFrame>
        <p:nvGraphicFramePr>
          <p:cNvPr id="41" name="Espace réservé du contenu 2">
            <a:extLst>
              <a:ext uri="{FF2B5EF4-FFF2-40B4-BE49-F238E27FC236}">
                <a16:creationId xmlns:a16="http://schemas.microsoft.com/office/drawing/2014/main" id="{1544EBC4-14F4-D6A0-97C8-0363D0235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89575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1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F4DDBB-2094-05BA-0CDA-2A39C4D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B49534-7949-E746-90A5-E8C374E0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10" y="618243"/>
            <a:ext cx="6277708" cy="41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544689-8463-7A61-9FCD-6534F651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767106"/>
            <a:ext cx="362902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ORGANIZATION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C5E4FC-983A-C0A6-D69F-4B24B192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559" y="467208"/>
            <a:ext cx="55354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251283-C646-A51B-80DC-2903A1F0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ADMINISTRATOR OR USER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64CD7D-19AF-CF36-F981-A1877111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7004"/>
            <a:ext cx="5608320" cy="38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251283-C646-A51B-80DC-2903A1F0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ADMINISTRATOR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639170-DD3C-B3C4-455F-71E2A2A4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45" y="2853835"/>
            <a:ext cx="3459637" cy="11503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A44F12B-E29C-017E-4182-94AF9130D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85" y="619124"/>
            <a:ext cx="7904178" cy="82993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4C58275-172B-D498-C740-83A1B9EBA4C3}"/>
              </a:ext>
            </a:extLst>
          </p:cNvPr>
          <p:cNvCxnSpPr/>
          <p:nvPr/>
        </p:nvCxnSpPr>
        <p:spPr>
          <a:xfrm flipH="1">
            <a:off x="6082665" y="1689141"/>
            <a:ext cx="9999" cy="89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6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6FED93-A8C9-D666-2B30-472128FB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353160"/>
            <a:ext cx="12192002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TESTS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00B77-48F4-8449-7391-0E439EE9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047894"/>
            <a:ext cx="5131088" cy="19882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8517C04-857B-3830-212A-48EDEA12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84" y="3047894"/>
            <a:ext cx="5131087" cy="20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6E431F-A0C9-BB07-CFC9-C16D5DBC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SUCCESSFUL CONNECTION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1DFB29-C18B-CAF0-5429-4F27B92F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2" y="1752507"/>
            <a:ext cx="11709364" cy="17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1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12E4E9-ED86-496E-AA24-3595FF50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75811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USER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B4EBB2-3681-DA48-FE1D-3EA867CA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0" y="2294816"/>
            <a:ext cx="10263673" cy="33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47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JAVA PROJECT</vt:lpstr>
      <vt:lpstr>PRESENTATION OF  OUR  PROJECT</vt:lpstr>
      <vt:lpstr>DATABASE</vt:lpstr>
      <vt:lpstr>CODE ORGANIZATION</vt:lpstr>
      <vt:lpstr>ADMINISTRATOR OR USER ?</vt:lpstr>
      <vt:lpstr>ADMINISTRATOR</vt:lpstr>
      <vt:lpstr>TESTS</vt:lpstr>
      <vt:lpstr>SUCCESSFUL CONNECTION</vt:lpstr>
      <vt:lpstr>USER</vt:lpstr>
      <vt:lpstr>EXAMPLE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Mordjane ARIBI</dc:creator>
  <cp:lastModifiedBy>Mordjane ARIBI</cp:lastModifiedBy>
  <cp:revision>4</cp:revision>
  <dcterms:created xsi:type="dcterms:W3CDTF">2022-10-24T00:48:03Z</dcterms:created>
  <dcterms:modified xsi:type="dcterms:W3CDTF">2022-10-24T05:33:21Z</dcterms:modified>
</cp:coreProperties>
</file>