
<file path=[Content_Types].xml><?xml version="1.0" encoding="utf-8"?>
<Types xmlns="http://schemas.openxmlformats.org/package/2006/content-types">
  <Default Extension="jpeg" ContentType="image/jpeg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3" d="100"/>
          <a:sy n="153" d="100"/>
        </p:scale>
        <p:origin x="576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83F9A-7188-4A3B-94DF-576F2D4E7E43}" type="datetimeFigureOut">
              <a:rPr lang="zh-CN" altLang="en-US" smtClean="0"/>
              <a:t>2022/10/24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33A0D-18FC-4CBE-81BA-5AB4D53DD6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1219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83F9A-7188-4A3B-94DF-576F2D4E7E43}" type="datetimeFigureOut">
              <a:rPr lang="zh-CN" altLang="en-US" smtClean="0"/>
              <a:t>2022/10/24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33A0D-18FC-4CBE-81BA-5AB4D53DD6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2677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83F9A-7188-4A3B-94DF-576F2D4E7E43}" type="datetimeFigureOut">
              <a:rPr lang="zh-CN" altLang="en-US" smtClean="0"/>
              <a:t>2022/10/24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33A0D-18FC-4CBE-81BA-5AB4D53DD6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1695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83F9A-7188-4A3B-94DF-576F2D4E7E43}" type="datetimeFigureOut">
              <a:rPr lang="zh-CN" altLang="en-US" smtClean="0"/>
              <a:t>2022/10/24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33A0D-18FC-4CBE-81BA-5AB4D53DD6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6123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83F9A-7188-4A3B-94DF-576F2D4E7E43}" type="datetimeFigureOut">
              <a:rPr lang="zh-CN" altLang="en-US" smtClean="0"/>
              <a:t>2022/10/24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33A0D-18FC-4CBE-81BA-5AB4D53DD6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6861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83F9A-7188-4A3B-94DF-576F2D4E7E43}" type="datetimeFigureOut">
              <a:rPr lang="zh-CN" altLang="en-US" smtClean="0"/>
              <a:t>2022/10/24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33A0D-18FC-4CBE-81BA-5AB4D53DD6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3973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83F9A-7188-4A3B-94DF-576F2D4E7E43}" type="datetimeFigureOut">
              <a:rPr lang="zh-CN" altLang="en-US" smtClean="0"/>
              <a:t>2022/10/24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33A0D-18FC-4CBE-81BA-5AB4D53DD6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6310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83F9A-7188-4A3B-94DF-576F2D4E7E43}" type="datetimeFigureOut">
              <a:rPr lang="zh-CN" altLang="en-US" smtClean="0"/>
              <a:t>2022/10/24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33A0D-18FC-4CBE-81BA-5AB4D53DD6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3998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83F9A-7188-4A3B-94DF-576F2D4E7E43}" type="datetimeFigureOut">
              <a:rPr lang="zh-CN" altLang="en-US" smtClean="0"/>
              <a:t>2022/10/24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33A0D-18FC-4CBE-81BA-5AB4D53DD6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6424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83F9A-7188-4A3B-94DF-576F2D4E7E43}" type="datetimeFigureOut">
              <a:rPr lang="zh-CN" altLang="en-US" smtClean="0"/>
              <a:t>2022/10/24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33A0D-18FC-4CBE-81BA-5AB4D53DD6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4148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83F9A-7188-4A3B-94DF-576F2D4E7E43}" type="datetimeFigureOut">
              <a:rPr lang="zh-CN" altLang="en-US" smtClean="0"/>
              <a:t>2022/10/24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33A0D-18FC-4CBE-81BA-5AB4D53DD6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7707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B83F9A-7188-4A3B-94DF-576F2D4E7E43}" type="datetimeFigureOut">
              <a:rPr lang="zh-CN" altLang="en-US" smtClean="0"/>
              <a:t>2022/10/24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133A0D-18FC-4CBE-81BA-5AB4D53DD6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0769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0860189"/>
              </p:ext>
            </p:extLst>
          </p:nvPr>
        </p:nvGraphicFramePr>
        <p:xfrm>
          <a:off x="2292657" y="1518877"/>
          <a:ext cx="691398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932">
                  <a:extLst>
                    <a:ext uri="{9D8B030D-6E8A-4147-A177-3AD203B41FA5}">
                      <a16:colId xmlns:a16="http://schemas.microsoft.com/office/drawing/2014/main" val="2184563901"/>
                    </a:ext>
                  </a:extLst>
                </a:gridCol>
                <a:gridCol w="460932">
                  <a:extLst>
                    <a:ext uri="{9D8B030D-6E8A-4147-A177-3AD203B41FA5}">
                      <a16:colId xmlns:a16="http://schemas.microsoft.com/office/drawing/2014/main" val="250644758"/>
                    </a:ext>
                  </a:extLst>
                </a:gridCol>
                <a:gridCol w="460932">
                  <a:extLst>
                    <a:ext uri="{9D8B030D-6E8A-4147-A177-3AD203B41FA5}">
                      <a16:colId xmlns:a16="http://schemas.microsoft.com/office/drawing/2014/main" val="3323635313"/>
                    </a:ext>
                  </a:extLst>
                </a:gridCol>
                <a:gridCol w="460932">
                  <a:extLst>
                    <a:ext uri="{9D8B030D-6E8A-4147-A177-3AD203B41FA5}">
                      <a16:colId xmlns:a16="http://schemas.microsoft.com/office/drawing/2014/main" val="1800495910"/>
                    </a:ext>
                  </a:extLst>
                </a:gridCol>
                <a:gridCol w="460932">
                  <a:extLst>
                    <a:ext uri="{9D8B030D-6E8A-4147-A177-3AD203B41FA5}">
                      <a16:colId xmlns:a16="http://schemas.microsoft.com/office/drawing/2014/main" val="2096686238"/>
                    </a:ext>
                  </a:extLst>
                </a:gridCol>
                <a:gridCol w="460932">
                  <a:extLst>
                    <a:ext uri="{9D8B030D-6E8A-4147-A177-3AD203B41FA5}">
                      <a16:colId xmlns:a16="http://schemas.microsoft.com/office/drawing/2014/main" val="2180447075"/>
                    </a:ext>
                  </a:extLst>
                </a:gridCol>
                <a:gridCol w="460932">
                  <a:extLst>
                    <a:ext uri="{9D8B030D-6E8A-4147-A177-3AD203B41FA5}">
                      <a16:colId xmlns:a16="http://schemas.microsoft.com/office/drawing/2014/main" val="2980568330"/>
                    </a:ext>
                  </a:extLst>
                </a:gridCol>
                <a:gridCol w="460932">
                  <a:extLst>
                    <a:ext uri="{9D8B030D-6E8A-4147-A177-3AD203B41FA5}">
                      <a16:colId xmlns:a16="http://schemas.microsoft.com/office/drawing/2014/main" val="3684120079"/>
                    </a:ext>
                  </a:extLst>
                </a:gridCol>
                <a:gridCol w="460932">
                  <a:extLst>
                    <a:ext uri="{9D8B030D-6E8A-4147-A177-3AD203B41FA5}">
                      <a16:colId xmlns:a16="http://schemas.microsoft.com/office/drawing/2014/main" val="2228474876"/>
                    </a:ext>
                  </a:extLst>
                </a:gridCol>
                <a:gridCol w="460932">
                  <a:extLst>
                    <a:ext uri="{9D8B030D-6E8A-4147-A177-3AD203B41FA5}">
                      <a16:colId xmlns:a16="http://schemas.microsoft.com/office/drawing/2014/main" val="1259934605"/>
                    </a:ext>
                  </a:extLst>
                </a:gridCol>
                <a:gridCol w="460932">
                  <a:extLst>
                    <a:ext uri="{9D8B030D-6E8A-4147-A177-3AD203B41FA5}">
                      <a16:colId xmlns:a16="http://schemas.microsoft.com/office/drawing/2014/main" val="3031786663"/>
                    </a:ext>
                  </a:extLst>
                </a:gridCol>
                <a:gridCol w="460932">
                  <a:extLst>
                    <a:ext uri="{9D8B030D-6E8A-4147-A177-3AD203B41FA5}">
                      <a16:colId xmlns:a16="http://schemas.microsoft.com/office/drawing/2014/main" val="817008975"/>
                    </a:ext>
                  </a:extLst>
                </a:gridCol>
                <a:gridCol w="460932">
                  <a:extLst>
                    <a:ext uri="{9D8B030D-6E8A-4147-A177-3AD203B41FA5}">
                      <a16:colId xmlns:a16="http://schemas.microsoft.com/office/drawing/2014/main" val="2678964434"/>
                    </a:ext>
                  </a:extLst>
                </a:gridCol>
                <a:gridCol w="460932">
                  <a:extLst>
                    <a:ext uri="{9D8B030D-6E8A-4147-A177-3AD203B41FA5}">
                      <a16:colId xmlns:a16="http://schemas.microsoft.com/office/drawing/2014/main" val="3523670450"/>
                    </a:ext>
                  </a:extLst>
                </a:gridCol>
                <a:gridCol w="460932">
                  <a:extLst>
                    <a:ext uri="{9D8B030D-6E8A-4147-A177-3AD203B41FA5}">
                      <a16:colId xmlns:a16="http://schemas.microsoft.com/office/drawing/2014/main" val="2262657393"/>
                    </a:ext>
                  </a:extLst>
                </a:gridCol>
              </a:tblGrid>
              <a:tr h="277884"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zh-CN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dirty="0">
                          <a:solidFill>
                            <a:sysClr val="windowText" lastClr="000000"/>
                          </a:solidFill>
                        </a:rPr>
                        <a:t>-1</a:t>
                      </a:r>
                      <a:endParaRPr lang="zh-CN" altLang="en-US" sz="1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dirty="0">
                          <a:solidFill>
                            <a:sysClr val="windowText" lastClr="000000"/>
                          </a:solidFill>
                        </a:rPr>
                        <a:t>-1</a:t>
                      </a:r>
                      <a:endParaRPr lang="zh-CN" altLang="en-US" sz="1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zh-CN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dirty="0">
                          <a:solidFill>
                            <a:sysClr val="windowText" lastClr="000000"/>
                          </a:solidFill>
                        </a:rPr>
                        <a:t>-1</a:t>
                      </a:r>
                      <a:endParaRPr lang="zh-CN" altLang="en-US" sz="1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  <a:endParaRPr lang="zh-CN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dirty="0">
                          <a:solidFill>
                            <a:sysClr val="windowText" lastClr="000000"/>
                          </a:solidFill>
                        </a:rPr>
                        <a:t>-1</a:t>
                      </a:r>
                      <a:endParaRPr lang="zh-CN" altLang="en-US" sz="1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ysClr val="windowText" lastClr="000000"/>
                          </a:solidFill>
                        </a:rPr>
                        <a:t>10</a:t>
                      </a:r>
                      <a:endParaRPr lang="zh-CN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dirty="0">
                          <a:solidFill>
                            <a:sysClr val="windowText" lastClr="000000"/>
                          </a:solidFill>
                        </a:rPr>
                        <a:t>-1</a:t>
                      </a:r>
                      <a:endParaRPr lang="zh-CN" altLang="en-US" sz="1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dirty="0">
                          <a:solidFill>
                            <a:sysClr val="windowText" lastClr="000000"/>
                          </a:solidFill>
                        </a:rPr>
                        <a:t>-1</a:t>
                      </a:r>
                      <a:endParaRPr lang="zh-CN" altLang="en-US" sz="1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dirty="0">
                          <a:solidFill>
                            <a:sysClr val="windowText" lastClr="000000"/>
                          </a:solidFill>
                        </a:rPr>
                        <a:t>-1</a:t>
                      </a:r>
                      <a:endParaRPr lang="zh-CN" altLang="en-US" sz="1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dirty="0">
                          <a:solidFill>
                            <a:sysClr val="windowText" lastClr="000000"/>
                          </a:solidFill>
                        </a:rPr>
                        <a:t>-1</a:t>
                      </a:r>
                      <a:endParaRPr lang="zh-CN" altLang="en-US" sz="1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dirty="0">
                          <a:solidFill>
                            <a:sysClr val="windowText" lastClr="000000"/>
                          </a:solidFill>
                        </a:rPr>
                        <a:t>-1</a:t>
                      </a:r>
                      <a:endParaRPr lang="zh-CN" altLang="en-US" sz="1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dirty="0">
                          <a:solidFill>
                            <a:sysClr val="windowText" lastClr="000000"/>
                          </a:solidFill>
                        </a:rPr>
                        <a:t>-1</a:t>
                      </a:r>
                      <a:endParaRPr lang="zh-CN" altLang="en-US" sz="1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dirty="0">
                          <a:solidFill>
                            <a:sysClr val="windowText" lastClr="000000"/>
                          </a:solidFill>
                        </a:rPr>
                        <a:t>-1</a:t>
                      </a:r>
                      <a:endParaRPr lang="zh-CN" altLang="en-US" sz="1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2906231"/>
                  </a:ext>
                </a:extLst>
              </a:tr>
              <a:tr h="274077"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zh-CN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>
                          <a:solidFill>
                            <a:sysClr val="windowText" lastClr="000000"/>
                          </a:solidFill>
                        </a:rPr>
                        <a:t>-1</a:t>
                      </a:r>
                      <a:endParaRPr lang="zh-CN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>
                          <a:solidFill>
                            <a:sysClr val="windowText" lastClr="000000"/>
                          </a:solidFill>
                        </a:rPr>
                        <a:t>-1</a:t>
                      </a:r>
                      <a:endParaRPr lang="zh-CN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>
                          <a:solidFill>
                            <a:sysClr val="windowText" lastClr="000000"/>
                          </a:solidFill>
                        </a:rPr>
                        <a:t>-1</a:t>
                      </a:r>
                      <a:endParaRPr lang="zh-CN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>
                          <a:solidFill>
                            <a:sysClr val="windowText" lastClr="000000"/>
                          </a:solidFill>
                        </a:rPr>
                        <a:t>-1</a:t>
                      </a:r>
                      <a:endParaRPr lang="zh-CN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>
                          <a:solidFill>
                            <a:sysClr val="windowText" lastClr="000000"/>
                          </a:solidFill>
                        </a:rPr>
                        <a:t>-1</a:t>
                      </a:r>
                      <a:endParaRPr lang="zh-CN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>
                          <a:solidFill>
                            <a:sysClr val="windowText" lastClr="000000"/>
                          </a:solidFill>
                        </a:rPr>
                        <a:t>-1</a:t>
                      </a:r>
                      <a:endParaRPr lang="zh-CN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>
                          <a:solidFill>
                            <a:sysClr val="windowText" lastClr="000000"/>
                          </a:solidFill>
                        </a:rPr>
                        <a:t>-1</a:t>
                      </a:r>
                      <a:endParaRPr lang="zh-CN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>
                          <a:solidFill>
                            <a:sysClr val="windowText" lastClr="000000"/>
                          </a:solidFill>
                        </a:rPr>
                        <a:t>-1</a:t>
                      </a:r>
                      <a:endParaRPr lang="zh-CN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>
                          <a:solidFill>
                            <a:sysClr val="windowText" lastClr="000000"/>
                          </a:solidFill>
                        </a:rPr>
                        <a:t>-1</a:t>
                      </a:r>
                      <a:endParaRPr lang="zh-CN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>
                          <a:solidFill>
                            <a:sysClr val="windowText" lastClr="000000"/>
                          </a:solidFill>
                        </a:rPr>
                        <a:t>-1</a:t>
                      </a:r>
                      <a:endParaRPr lang="zh-CN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>
                          <a:solidFill>
                            <a:sysClr val="windowText" lastClr="000000"/>
                          </a:solidFill>
                        </a:rPr>
                        <a:t>-1</a:t>
                      </a:r>
                      <a:endParaRPr lang="zh-CN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>
                          <a:solidFill>
                            <a:sysClr val="windowText" lastClr="000000"/>
                          </a:solidFill>
                        </a:rPr>
                        <a:t>-1</a:t>
                      </a:r>
                      <a:endParaRPr lang="zh-CN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>
                          <a:solidFill>
                            <a:sysClr val="windowText" lastClr="000000"/>
                          </a:solidFill>
                        </a:rPr>
                        <a:t>-1</a:t>
                      </a:r>
                      <a:endParaRPr lang="zh-CN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>
                          <a:solidFill>
                            <a:sysClr val="windowText" lastClr="000000"/>
                          </a:solidFill>
                        </a:rPr>
                        <a:t>-1</a:t>
                      </a:r>
                      <a:endParaRPr lang="zh-CN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5312081"/>
                  </a:ext>
                </a:extLst>
              </a:tr>
              <a:tr h="274077"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zh-CN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zh-CN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zh-CN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zh-CN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zh-CN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zh-CN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zh-CN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ysClr val="windowText" lastClr="000000"/>
                          </a:solidFill>
                        </a:rPr>
                        <a:t>-1</a:t>
                      </a:r>
                      <a:endParaRPr lang="zh-CN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zh-CN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zh-CN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zh-CN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zh-CN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zh-CN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zh-CN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zh-CN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0714095"/>
                  </a:ext>
                </a:extLst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1329472" y="1516097"/>
            <a:ext cx="9631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m_PData1</a:t>
            </a:r>
            <a:endParaRPr lang="zh-CN" altLang="en-US" sz="1400" dirty="0"/>
          </a:p>
        </p:txBody>
      </p:sp>
      <p:sp>
        <p:nvSpPr>
          <p:cNvPr id="7" name="文本框 6"/>
          <p:cNvSpPr txBox="1"/>
          <p:nvPr/>
        </p:nvSpPr>
        <p:spPr>
          <a:xfrm>
            <a:off x="1328933" y="1776617"/>
            <a:ext cx="9637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m_PData2</a:t>
            </a:r>
            <a:endParaRPr lang="zh-CN" altLang="en-US" sz="1400" dirty="0"/>
          </a:p>
        </p:txBody>
      </p:sp>
      <p:sp>
        <p:nvSpPr>
          <p:cNvPr id="8" name="文本框 7"/>
          <p:cNvSpPr txBox="1"/>
          <p:nvPr/>
        </p:nvSpPr>
        <p:spPr>
          <a:xfrm>
            <a:off x="1401698" y="2060766"/>
            <a:ext cx="8691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m_PNext</a:t>
            </a:r>
            <a:endParaRPr lang="zh-CN" altLang="en-US" sz="1400" dirty="0"/>
          </a:p>
        </p:txBody>
      </p:sp>
      <p:sp>
        <p:nvSpPr>
          <p:cNvPr id="9" name="文本框 8"/>
          <p:cNvSpPr txBox="1"/>
          <p:nvPr/>
        </p:nvSpPr>
        <p:spPr>
          <a:xfrm>
            <a:off x="1825864" y="1250123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/>
              <a:t>索引</a:t>
            </a: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6386654"/>
              </p:ext>
            </p:extLst>
          </p:nvPr>
        </p:nvGraphicFramePr>
        <p:xfrm>
          <a:off x="2292657" y="1140893"/>
          <a:ext cx="69139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932">
                  <a:extLst>
                    <a:ext uri="{9D8B030D-6E8A-4147-A177-3AD203B41FA5}">
                      <a16:colId xmlns:a16="http://schemas.microsoft.com/office/drawing/2014/main" val="2257310633"/>
                    </a:ext>
                  </a:extLst>
                </a:gridCol>
                <a:gridCol w="460932">
                  <a:extLst>
                    <a:ext uri="{9D8B030D-6E8A-4147-A177-3AD203B41FA5}">
                      <a16:colId xmlns:a16="http://schemas.microsoft.com/office/drawing/2014/main" val="2969008809"/>
                    </a:ext>
                  </a:extLst>
                </a:gridCol>
                <a:gridCol w="460932">
                  <a:extLst>
                    <a:ext uri="{9D8B030D-6E8A-4147-A177-3AD203B41FA5}">
                      <a16:colId xmlns:a16="http://schemas.microsoft.com/office/drawing/2014/main" val="2039915157"/>
                    </a:ext>
                  </a:extLst>
                </a:gridCol>
                <a:gridCol w="460932">
                  <a:extLst>
                    <a:ext uri="{9D8B030D-6E8A-4147-A177-3AD203B41FA5}">
                      <a16:colId xmlns:a16="http://schemas.microsoft.com/office/drawing/2014/main" val="3037381182"/>
                    </a:ext>
                  </a:extLst>
                </a:gridCol>
                <a:gridCol w="460932">
                  <a:extLst>
                    <a:ext uri="{9D8B030D-6E8A-4147-A177-3AD203B41FA5}">
                      <a16:colId xmlns:a16="http://schemas.microsoft.com/office/drawing/2014/main" val="1129630407"/>
                    </a:ext>
                  </a:extLst>
                </a:gridCol>
                <a:gridCol w="460932">
                  <a:extLst>
                    <a:ext uri="{9D8B030D-6E8A-4147-A177-3AD203B41FA5}">
                      <a16:colId xmlns:a16="http://schemas.microsoft.com/office/drawing/2014/main" val="2683009895"/>
                    </a:ext>
                  </a:extLst>
                </a:gridCol>
                <a:gridCol w="460932">
                  <a:extLst>
                    <a:ext uri="{9D8B030D-6E8A-4147-A177-3AD203B41FA5}">
                      <a16:colId xmlns:a16="http://schemas.microsoft.com/office/drawing/2014/main" val="89907616"/>
                    </a:ext>
                  </a:extLst>
                </a:gridCol>
                <a:gridCol w="460932">
                  <a:extLst>
                    <a:ext uri="{9D8B030D-6E8A-4147-A177-3AD203B41FA5}">
                      <a16:colId xmlns:a16="http://schemas.microsoft.com/office/drawing/2014/main" val="1416861657"/>
                    </a:ext>
                  </a:extLst>
                </a:gridCol>
                <a:gridCol w="460932">
                  <a:extLst>
                    <a:ext uri="{9D8B030D-6E8A-4147-A177-3AD203B41FA5}">
                      <a16:colId xmlns:a16="http://schemas.microsoft.com/office/drawing/2014/main" val="1628723236"/>
                    </a:ext>
                  </a:extLst>
                </a:gridCol>
                <a:gridCol w="460932">
                  <a:extLst>
                    <a:ext uri="{9D8B030D-6E8A-4147-A177-3AD203B41FA5}">
                      <a16:colId xmlns:a16="http://schemas.microsoft.com/office/drawing/2014/main" val="2233958112"/>
                    </a:ext>
                  </a:extLst>
                </a:gridCol>
                <a:gridCol w="460932">
                  <a:extLst>
                    <a:ext uri="{9D8B030D-6E8A-4147-A177-3AD203B41FA5}">
                      <a16:colId xmlns:a16="http://schemas.microsoft.com/office/drawing/2014/main" val="344498837"/>
                    </a:ext>
                  </a:extLst>
                </a:gridCol>
                <a:gridCol w="460932">
                  <a:extLst>
                    <a:ext uri="{9D8B030D-6E8A-4147-A177-3AD203B41FA5}">
                      <a16:colId xmlns:a16="http://schemas.microsoft.com/office/drawing/2014/main" val="1044280971"/>
                    </a:ext>
                  </a:extLst>
                </a:gridCol>
                <a:gridCol w="460932">
                  <a:extLst>
                    <a:ext uri="{9D8B030D-6E8A-4147-A177-3AD203B41FA5}">
                      <a16:colId xmlns:a16="http://schemas.microsoft.com/office/drawing/2014/main" val="3749712537"/>
                    </a:ext>
                  </a:extLst>
                </a:gridCol>
                <a:gridCol w="460932">
                  <a:extLst>
                    <a:ext uri="{9D8B030D-6E8A-4147-A177-3AD203B41FA5}">
                      <a16:colId xmlns:a16="http://schemas.microsoft.com/office/drawing/2014/main" val="1649994885"/>
                    </a:ext>
                  </a:extLst>
                </a:gridCol>
                <a:gridCol w="460932">
                  <a:extLst>
                    <a:ext uri="{9D8B030D-6E8A-4147-A177-3AD203B41FA5}">
                      <a16:colId xmlns:a16="http://schemas.microsoft.com/office/drawing/2014/main" val="37757755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CN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CN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CN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CN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zh-CN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zh-CN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6963868"/>
                  </a:ext>
                </a:extLst>
              </a:tr>
            </a:tbl>
          </a:graphicData>
        </a:graphic>
      </p:graphicFrame>
      <p:graphicFrame>
        <p:nvGraphicFramePr>
          <p:cNvPr id="12" name="表格 12">
            <a:extLst>
              <a:ext uri="{FF2B5EF4-FFF2-40B4-BE49-F238E27FC236}">
                <a16:creationId xmlns:a16="http://schemas.microsoft.com/office/drawing/2014/main" id="{7CB4F1DA-9A14-021F-D916-8016BC6676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5210814"/>
              </p:ext>
            </p:extLst>
          </p:nvPr>
        </p:nvGraphicFramePr>
        <p:xfrm>
          <a:off x="1983761" y="3695401"/>
          <a:ext cx="4624113" cy="135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9834">
                  <a:extLst>
                    <a:ext uri="{9D8B030D-6E8A-4147-A177-3AD203B41FA5}">
                      <a16:colId xmlns:a16="http://schemas.microsoft.com/office/drawing/2014/main" val="430717294"/>
                    </a:ext>
                  </a:extLst>
                </a:gridCol>
                <a:gridCol w="745298">
                  <a:extLst>
                    <a:ext uri="{9D8B030D-6E8A-4147-A177-3AD203B41FA5}">
                      <a16:colId xmlns:a16="http://schemas.microsoft.com/office/drawing/2014/main" val="1250914651"/>
                    </a:ext>
                  </a:extLst>
                </a:gridCol>
                <a:gridCol w="883085">
                  <a:extLst>
                    <a:ext uri="{9D8B030D-6E8A-4147-A177-3AD203B41FA5}">
                      <a16:colId xmlns:a16="http://schemas.microsoft.com/office/drawing/2014/main" val="4071574989"/>
                    </a:ext>
                  </a:extLst>
                </a:gridCol>
                <a:gridCol w="1114817">
                  <a:extLst>
                    <a:ext uri="{9D8B030D-6E8A-4147-A177-3AD203B41FA5}">
                      <a16:colId xmlns:a16="http://schemas.microsoft.com/office/drawing/2014/main" val="1046617901"/>
                    </a:ext>
                  </a:extLst>
                </a:gridCol>
                <a:gridCol w="601249">
                  <a:extLst>
                    <a:ext uri="{9D8B030D-6E8A-4147-A177-3AD203B41FA5}">
                      <a16:colId xmlns:a16="http://schemas.microsoft.com/office/drawing/2014/main" val="3240053400"/>
                    </a:ext>
                  </a:extLst>
                </a:gridCol>
                <a:gridCol w="519830">
                  <a:extLst>
                    <a:ext uri="{9D8B030D-6E8A-4147-A177-3AD203B41FA5}">
                      <a16:colId xmlns:a16="http://schemas.microsoft.com/office/drawing/2014/main" val="2492657493"/>
                    </a:ext>
                  </a:extLst>
                </a:gridCol>
              </a:tblGrid>
              <a:tr h="270000">
                <a:tc>
                  <a:txBody>
                    <a:bodyPr/>
                    <a:lstStyle/>
                    <a:p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9103864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7355040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8224188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0411430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7520973"/>
                  </a:ext>
                </a:extLst>
              </a:tr>
            </a:tbl>
          </a:graphicData>
        </a:graphic>
      </p:graphicFrame>
      <p:graphicFrame>
        <p:nvGraphicFramePr>
          <p:cNvPr id="13" name="表格 13">
            <a:extLst>
              <a:ext uri="{FF2B5EF4-FFF2-40B4-BE49-F238E27FC236}">
                <a16:creationId xmlns:a16="http://schemas.microsoft.com/office/drawing/2014/main" id="{7DBD5074-CA48-0B5C-6124-1D1BF359F7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1829764"/>
              </p:ext>
            </p:extLst>
          </p:nvPr>
        </p:nvGraphicFramePr>
        <p:xfrm>
          <a:off x="1983761" y="3519372"/>
          <a:ext cx="4630376" cy="15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0367">
                  <a:extLst>
                    <a:ext uri="{9D8B030D-6E8A-4147-A177-3AD203B41FA5}">
                      <a16:colId xmlns:a16="http://schemas.microsoft.com/office/drawing/2014/main" val="2188396605"/>
                    </a:ext>
                  </a:extLst>
                </a:gridCol>
                <a:gridCol w="753456">
                  <a:extLst>
                    <a:ext uri="{9D8B030D-6E8A-4147-A177-3AD203B41FA5}">
                      <a16:colId xmlns:a16="http://schemas.microsoft.com/office/drawing/2014/main" val="3628831530"/>
                    </a:ext>
                  </a:extLst>
                </a:gridCol>
                <a:gridCol w="873799">
                  <a:extLst>
                    <a:ext uri="{9D8B030D-6E8A-4147-A177-3AD203B41FA5}">
                      <a16:colId xmlns:a16="http://schemas.microsoft.com/office/drawing/2014/main" val="773741942"/>
                    </a:ext>
                  </a:extLst>
                </a:gridCol>
                <a:gridCol w="1114487">
                  <a:extLst>
                    <a:ext uri="{9D8B030D-6E8A-4147-A177-3AD203B41FA5}">
                      <a16:colId xmlns:a16="http://schemas.microsoft.com/office/drawing/2014/main" val="2993462801"/>
                    </a:ext>
                  </a:extLst>
                </a:gridCol>
                <a:gridCol w="602174">
                  <a:extLst>
                    <a:ext uri="{9D8B030D-6E8A-4147-A177-3AD203B41FA5}">
                      <a16:colId xmlns:a16="http://schemas.microsoft.com/office/drawing/2014/main" val="3715640999"/>
                    </a:ext>
                  </a:extLst>
                </a:gridCol>
                <a:gridCol w="526093">
                  <a:extLst>
                    <a:ext uri="{9D8B030D-6E8A-4147-A177-3AD203B41FA5}">
                      <a16:colId xmlns:a16="http://schemas.microsoft.com/office/drawing/2014/main" val="2244777932"/>
                    </a:ext>
                  </a:extLst>
                </a:gridCol>
              </a:tblGrid>
              <a:tr h="14789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m_iHead</a:t>
                      </a:r>
                    </a:p>
                  </a:txBody>
                  <a:tcPr marT="0" marB="0" anchor="b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m_iLength</a:t>
                      </a:r>
                    </a:p>
                  </a:txBody>
                  <a:tcPr marT="0" marB="0" anchor="b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m_iSize</a:t>
                      </a:r>
                    </a:p>
                  </a:txBody>
                  <a:tcPr marT="0" marB="0" anchor="b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m_iLastInsertPos</a:t>
                      </a:r>
                    </a:p>
                  </a:txBody>
                  <a:tcPr marT="0" marB="0" anchor="b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offset</a:t>
                      </a:r>
                    </a:p>
                  </a:txBody>
                  <a:tcPr marT="0" marB="0" anchor="b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loc</a:t>
                      </a:r>
                    </a:p>
                  </a:txBody>
                  <a:tcPr marT="0" marB="0" anchor="b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6552914"/>
                  </a:ext>
                </a:extLst>
              </a:tr>
            </a:tbl>
          </a:graphicData>
        </a:graphic>
      </p:graphicFrame>
      <p:sp>
        <p:nvSpPr>
          <p:cNvPr id="14" name="文本框 13">
            <a:extLst>
              <a:ext uri="{FF2B5EF4-FFF2-40B4-BE49-F238E27FC236}">
                <a16:creationId xmlns:a16="http://schemas.microsoft.com/office/drawing/2014/main" id="{D1ADCB82-A98D-7601-3F78-CE4A17A62D5D}"/>
              </a:ext>
            </a:extLst>
          </p:cNvPr>
          <p:cNvSpPr txBox="1"/>
          <p:nvPr/>
        </p:nvSpPr>
        <p:spPr>
          <a:xfrm>
            <a:off x="5285521" y="342953"/>
            <a:ext cx="14398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LossList</a:t>
            </a:r>
            <a:endParaRPr lang="zh-CN" altLang="en-US" sz="2800" b="1" dirty="0"/>
          </a:p>
        </p:txBody>
      </p:sp>
      <p:graphicFrame>
        <p:nvGraphicFramePr>
          <p:cNvPr id="15" name="表格 15">
            <a:extLst>
              <a:ext uri="{FF2B5EF4-FFF2-40B4-BE49-F238E27FC236}">
                <a16:creationId xmlns:a16="http://schemas.microsoft.com/office/drawing/2014/main" id="{DA619414-133E-C007-5BF3-146A06C25E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6391455"/>
              </p:ext>
            </p:extLst>
          </p:nvPr>
        </p:nvGraphicFramePr>
        <p:xfrm>
          <a:off x="135699" y="3695400"/>
          <a:ext cx="1848064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8064">
                  <a:extLst>
                    <a:ext uri="{9D8B030D-6E8A-4147-A177-3AD203B41FA5}">
                      <a16:colId xmlns:a16="http://schemas.microsoft.com/office/drawing/2014/main" val="2580024928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b="0" dirty="0">
                          <a:solidFill>
                            <a:schemeClr val="tx1"/>
                          </a:solidFill>
                        </a:rPr>
                        <a:t>初始化后</a:t>
                      </a:r>
                    </a:p>
                  </a:txBody>
                  <a:tcPr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971898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b="0" dirty="0">
                          <a:solidFill>
                            <a:schemeClr val="tx1"/>
                          </a:solidFill>
                        </a:rPr>
                        <a:t>插入丢失序列包：</a:t>
                      </a:r>
                      <a:r>
                        <a:rPr lang="en-US" altLang="zh-CN" sz="1000" b="0" dirty="0">
                          <a:solidFill>
                            <a:schemeClr val="tx1"/>
                          </a:solidFill>
                        </a:rPr>
                        <a:t>3~4</a:t>
                      </a:r>
                      <a:r>
                        <a:rPr lang="zh-CN" altLang="en-US" sz="1000" b="0" dirty="0">
                          <a:solidFill>
                            <a:schemeClr val="tx1"/>
                          </a:solidFill>
                        </a:rPr>
                        <a:t>后</a:t>
                      </a:r>
                    </a:p>
                  </a:txBody>
                  <a:tcPr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396626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b="0" dirty="0">
                          <a:solidFill>
                            <a:schemeClr val="tx1"/>
                          </a:solidFill>
                        </a:rPr>
                        <a:t>插入丢失序列包：</a:t>
                      </a:r>
                      <a:r>
                        <a:rPr lang="en-US" altLang="zh-CN" sz="10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zh-CN" altLang="en-US" sz="1000" b="0" dirty="0">
                          <a:solidFill>
                            <a:schemeClr val="tx1"/>
                          </a:solidFill>
                        </a:rPr>
                        <a:t>后</a:t>
                      </a:r>
                    </a:p>
                  </a:txBody>
                  <a:tcPr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179814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b="0" dirty="0">
                          <a:solidFill>
                            <a:schemeClr val="tx1"/>
                          </a:solidFill>
                        </a:rPr>
                        <a:t>插入丢失序列包：</a:t>
                      </a:r>
                      <a:r>
                        <a:rPr lang="en-US" altLang="zh-CN" sz="1000" b="0" dirty="0">
                          <a:solidFill>
                            <a:schemeClr val="tx1"/>
                          </a:solidFill>
                        </a:rPr>
                        <a:t>6</a:t>
                      </a:r>
                      <a:r>
                        <a:rPr lang="zh-CN" altLang="en-US" sz="1000" b="0" dirty="0">
                          <a:solidFill>
                            <a:schemeClr val="tx1"/>
                          </a:solidFill>
                        </a:rPr>
                        <a:t>后</a:t>
                      </a:r>
                    </a:p>
                  </a:txBody>
                  <a:tcPr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001556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b="0" dirty="0">
                          <a:solidFill>
                            <a:schemeClr val="tx1"/>
                          </a:solidFill>
                        </a:rPr>
                        <a:t>插入丢失序列包：</a:t>
                      </a:r>
                      <a:r>
                        <a:rPr lang="en-US" altLang="zh-CN" sz="1000" b="0" dirty="0">
                          <a:solidFill>
                            <a:schemeClr val="tx1"/>
                          </a:solidFill>
                        </a:rPr>
                        <a:t>8</a:t>
                      </a:r>
                      <a:r>
                        <a:rPr lang="zh-CN" altLang="en-US" sz="1000" b="0" dirty="0">
                          <a:solidFill>
                            <a:schemeClr val="tx1"/>
                          </a:solidFill>
                        </a:rPr>
                        <a:t>后</a:t>
                      </a:r>
                    </a:p>
                  </a:txBody>
                  <a:tcPr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2890590"/>
                  </a:ext>
                </a:extLst>
              </a:tr>
            </a:tbl>
          </a:graphicData>
        </a:graphic>
      </p:graphicFrame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A43B3849-8680-6369-C974-1600DBCC78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9891853"/>
              </p:ext>
            </p:extLst>
          </p:nvPr>
        </p:nvGraphicFramePr>
        <p:xfrm>
          <a:off x="6607873" y="3695400"/>
          <a:ext cx="5448428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48428">
                  <a:extLst>
                    <a:ext uri="{9D8B030D-6E8A-4147-A177-3AD203B41FA5}">
                      <a16:colId xmlns:a16="http://schemas.microsoft.com/office/drawing/2014/main" val="2580024928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000" b="0" dirty="0">
                          <a:solidFill>
                            <a:schemeClr val="tx1"/>
                          </a:solidFill>
                        </a:rPr>
                        <a:t>解释：初始化链表大小为</a:t>
                      </a:r>
                      <a:r>
                        <a:rPr lang="en-US" altLang="zh-CN" sz="1000" b="0" dirty="0">
                          <a:solidFill>
                            <a:schemeClr val="tx1"/>
                          </a:solidFill>
                        </a:rPr>
                        <a:t>30</a:t>
                      </a:r>
                      <a:r>
                        <a:rPr lang="zh-CN" altLang="en-US" sz="1000" b="0" dirty="0">
                          <a:solidFill>
                            <a:schemeClr val="tx1"/>
                          </a:solidFill>
                        </a:rPr>
                        <a:t>，头部指向第一个。</a:t>
                      </a:r>
                    </a:p>
                  </a:txBody>
                  <a:tcPr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971898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000" b="0" dirty="0">
                          <a:solidFill>
                            <a:schemeClr val="tx1"/>
                          </a:solidFill>
                        </a:rPr>
                        <a:t>解释，首次插入，不计算</a:t>
                      </a:r>
                      <a:r>
                        <a:rPr lang="en-US" altLang="zh-CN" sz="1000" b="0" dirty="0">
                          <a:solidFill>
                            <a:schemeClr val="tx1"/>
                          </a:solidFill>
                        </a:rPr>
                        <a:t>loc</a:t>
                      </a:r>
                      <a:r>
                        <a:rPr lang="zh-CN" altLang="en-US" sz="1000" b="0" dirty="0">
                          <a:solidFill>
                            <a:schemeClr val="tx1"/>
                          </a:solidFill>
                        </a:rPr>
                        <a:t>，直接放入索引</a:t>
                      </a:r>
                      <a:r>
                        <a:rPr lang="en-US" altLang="zh-CN" sz="1000" b="0" dirty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zh-CN" altLang="en-US" sz="1000" b="0" dirty="0">
                          <a:solidFill>
                            <a:schemeClr val="tx1"/>
                          </a:solidFill>
                        </a:rPr>
                        <a:t>的位置。丢失序列包长度为</a:t>
                      </a:r>
                      <a:r>
                        <a:rPr lang="en-US" altLang="zh-CN" sz="1000" b="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zh-CN" altLang="en-US" sz="1000" b="0" dirty="0">
                          <a:solidFill>
                            <a:schemeClr val="tx1"/>
                          </a:solidFill>
                        </a:rPr>
                        <a:t>。</a:t>
                      </a:r>
                    </a:p>
                  </a:txBody>
                  <a:tcPr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396626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000" b="0" dirty="0">
                          <a:solidFill>
                            <a:schemeClr val="tx1"/>
                          </a:solidFill>
                        </a:rPr>
                        <a:t>解释：根据公式计算出</a:t>
                      </a:r>
                      <a:r>
                        <a:rPr lang="en-US" altLang="zh-CN" sz="1000" b="0" dirty="0">
                          <a:solidFill>
                            <a:schemeClr val="tx1"/>
                          </a:solidFill>
                        </a:rPr>
                        <a:t>offset</a:t>
                      </a:r>
                      <a:r>
                        <a:rPr lang="zh-CN" altLang="en-US" sz="1000" b="0" dirty="0">
                          <a:solidFill>
                            <a:schemeClr val="tx1"/>
                          </a:solidFill>
                        </a:rPr>
                        <a:t>和</a:t>
                      </a:r>
                      <a:r>
                        <a:rPr lang="en-US" altLang="zh-CN" sz="1000" b="0" dirty="0">
                          <a:solidFill>
                            <a:schemeClr val="tx1"/>
                          </a:solidFill>
                        </a:rPr>
                        <a:t>loc</a:t>
                      </a:r>
                      <a:r>
                        <a:rPr lang="zh-CN" altLang="en-US" sz="1000" b="0" dirty="0">
                          <a:solidFill>
                            <a:schemeClr val="tx1"/>
                          </a:solidFill>
                        </a:rPr>
                        <a:t>，修正</a:t>
                      </a:r>
                      <a:r>
                        <a:rPr lang="en-US" altLang="zh-CN" sz="1000" b="0" dirty="0">
                          <a:solidFill>
                            <a:schemeClr val="tx1"/>
                          </a:solidFill>
                        </a:rPr>
                        <a:t>next</a:t>
                      </a:r>
                      <a:r>
                        <a:rPr lang="zh-CN" altLang="en-US" sz="1000" b="0" dirty="0">
                          <a:solidFill>
                            <a:schemeClr val="tx1"/>
                          </a:solidFill>
                        </a:rPr>
                        <a:t>数组，</a:t>
                      </a:r>
                      <a:r>
                        <a:rPr lang="en-US" altLang="zh-CN" sz="1000" b="0" dirty="0">
                          <a:solidFill>
                            <a:schemeClr val="tx1"/>
                          </a:solidFill>
                        </a:rPr>
                        <a:t>Next[0]=7</a:t>
                      </a:r>
                      <a:r>
                        <a:rPr lang="zh-CN" altLang="en-US" sz="1000" b="0" dirty="0">
                          <a:solidFill>
                            <a:schemeClr val="tx1"/>
                          </a:solidFill>
                        </a:rPr>
                        <a:t>，代表下一个节点在索引</a:t>
                      </a:r>
                      <a:r>
                        <a:rPr lang="en-US" altLang="zh-CN" sz="1000" b="0" dirty="0">
                          <a:solidFill>
                            <a:schemeClr val="tx1"/>
                          </a:solidFill>
                        </a:rPr>
                        <a:t>7</a:t>
                      </a:r>
                      <a:r>
                        <a:rPr lang="zh-CN" altLang="en-US" sz="1000" b="0" dirty="0">
                          <a:solidFill>
                            <a:schemeClr val="tx1"/>
                          </a:solidFill>
                        </a:rPr>
                        <a:t>的位置。</a:t>
                      </a:r>
                    </a:p>
                  </a:txBody>
                  <a:tcPr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179814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000" b="0" dirty="0">
                          <a:solidFill>
                            <a:schemeClr val="tx1"/>
                          </a:solidFill>
                        </a:rPr>
                        <a:t>解释：同理，修正</a:t>
                      </a:r>
                      <a:r>
                        <a:rPr lang="en-US" altLang="zh-CN" sz="1000" b="0" dirty="0">
                          <a:solidFill>
                            <a:schemeClr val="tx1"/>
                          </a:solidFill>
                        </a:rPr>
                        <a:t>next</a:t>
                      </a:r>
                      <a:r>
                        <a:rPr lang="zh-CN" altLang="en-US" sz="1000" b="0" dirty="0">
                          <a:solidFill>
                            <a:schemeClr val="tx1"/>
                          </a:solidFill>
                        </a:rPr>
                        <a:t>数组，</a:t>
                      </a:r>
                      <a:r>
                        <a:rPr lang="en-US" altLang="zh-CN" sz="1000" b="0" dirty="0">
                          <a:solidFill>
                            <a:schemeClr val="tx1"/>
                          </a:solidFill>
                        </a:rPr>
                        <a:t>Next[3] = Next[0]; Next[0]=3;</a:t>
                      </a:r>
                      <a:endParaRPr lang="zh-CN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001556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dirty="0">
                          <a:solidFill>
                            <a:schemeClr val="tx1"/>
                          </a:solidFill>
                        </a:rPr>
                        <a:t>解释：这里的查找已经使用</a:t>
                      </a:r>
                      <a:r>
                        <a:rPr lang="en-US" altLang="zh-CN" sz="1000" b="0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m_iLastInsertPos</a:t>
                      </a:r>
                      <a:r>
                        <a:rPr lang="zh-CN" altLang="en-US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进行加速了。</a:t>
                      </a:r>
                      <a:endParaRPr lang="en-US" altLang="zh-CN" sz="1000" b="0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2890590"/>
                  </a:ext>
                </a:extLst>
              </a:tr>
            </a:tbl>
          </a:graphicData>
        </a:graphic>
      </p:graphicFrame>
      <p:sp>
        <p:nvSpPr>
          <p:cNvPr id="18" name="文本框 17">
            <a:extLst>
              <a:ext uri="{FF2B5EF4-FFF2-40B4-BE49-F238E27FC236}">
                <a16:creationId xmlns:a16="http://schemas.microsoft.com/office/drawing/2014/main" id="{6711937A-7A0A-AA4D-47F3-8AECE1CB5A8D}"/>
              </a:ext>
            </a:extLst>
          </p:cNvPr>
          <p:cNvSpPr txBox="1"/>
          <p:nvPr/>
        </p:nvSpPr>
        <p:spPr>
          <a:xfrm>
            <a:off x="2916999" y="2566035"/>
            <a:ext cx="609704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1" dirty="0">
                <a:effectLst/>
                <a:latin typeface="Consolas" panose="020B0609020204030204" pitchFamily="49" charset="0"/>
              </a:rPr>
              <a:t>offset = </a:t>
            </a:r>
            <a:r>
              <a:rPr lang="en-US" altLang="zh-CN" sz="1400" b="1" dirty="0" err="1">
                <a:effectLst/>
                <a:latin typeface="Consolas" panose="020B0609020204030204" pitchFamily="49" charset="0"/>
              </a:rPr>
              <a:t>CSeqNo</a:t>
            </a:r>
            <a:r>
              <a:rPr lang="en-US" altLang="zh-CN" sz="1400" b="1" dirty="0"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1400" b="1" dirty="0" err="1">
                <a:effectLst/>
                <a:latin typeface="Consolas" panose="020B0609020204030204" pitchFamily="49" charset="0"/>
              </a:rPr>
              <a:t>seqoff</a:t>
            </a:r>
            <a:r>
              <a:rPr lang="en-US" altLang="zh-CN" sz="1400" b="1" dirty="0">
                <a:effectLst/>
                <a:latin typeface="Consolas" panose="020B0609020204030204" pitchFamily="49" charset="0"/>
              </a:rPr>
              <a:t>(m_piData1[m_iHead], seqno1)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39B804F1-88B0-B409-ABDF-5C4F7DF18955}"/>
              </a:ext>
            </a:extLst>
          </p:cNvPr>
          <p:cNvSpPr txBox="1"/>
          <p:nvPr/>
        </p:nvSpPr>
        <p:spPr>
          <a:xfrm>
            <a:off x="3177957" y="2873812"/>
            <a:ext cx="609704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1" dirty="0">
                <a:effectLst/>
                <a:latin typeface="Consolas" panose="020B0609020204030204" pitchFamily="49" charset="0"/>
              </a:rPr>
              <a:t>loc = (m_iHead + offset + m_iSize) % m_iSize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E8020D9E-8F47-8DCA-D8E5-6CE9970C3C7D}"/>
              </a:ext>
            </a:extLst>
          </p:cNvPr>
          <p:cNvSpPr txBox="1"/>
          <p:nvPr/>
        </p:nvSpPr>
        <p:spPr>
          <a:xfrm>
            <a:off x="2782866" y="5448314"/>
            <a:ext cx="662626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b="1" dirty="0"/>
              <a:t>在第三次插入数据后，列表中有三个元素，索引</a:t>
            </a:r>
            <a:r>
              <a:rPr lang="en-US" altLang="zh-CN" sz="1000" b="1" dirty="0"/>
              <a:t>0</a:t>
            </a:r>
            <a:r>
              <a:rPr lang="zh-CN" altLang="en-US" sz="1000" b="1" dirty="0"/>
              <a:t>、</a:t>
            </a:r>
            <a:r>
              <a:rPr lang="en-US" altLang="zh-CN" sz="1000" b="1" dirty="0"/>
              <a:t>3</a:t>
            </a:r>
            <a:r>
              <a:rPr lang="zh-CN" altLang="en-US" sz="1000" b="1" dirty="0"/>
              <a:t>、</a:t>
            </a:r>
            <a:r>
              <a:rPr lang="en-US" altLang="zh-CN" sz="1000" b="1" dirty="0"/>
              <a:t>7</a:t>
            </a:r>
            <a:r>
              <a:rPr lang="zh-CN" altLang="en-US" sz="1000" b="1" dirty="0"/>
              <a:t>各一个，且根据序列号从小到大排序。</a:t>
            </a:r>
            <a:r>
              <a:rPr lang="en-US" altLang="zh-CN" sz="1000" b="1" kern="1200" dirty="0">
                <a:solidFill>
                  <a:sysClr val="windowText" lastClr="000000"/>
                </a:solidFill>
                <a:effectLst/>
                <a:latin typeface="+mn-lt"/>
                <a:ea typeface="+mn-ea"/>
                <a:cs typeface="+mn-cs"/>
              </a:rPr>
              <a:t>m_iLastInsertPos</a:t>
            </a:r>
            <a:r>
              <a:rPr lang="zh-CN" altLang="en-US" sz="1000" b="1" dirty="0">
                <a:solidFill>
                  <a:sysClr val="windowText" lastClr="000000"/>
                </a:solidFill>
              </a:rPr>
              <a:t>指向最近插入的元素的索引</a:t>
            </a:r>
            <a:r>
              <a:rPr lang="en-US" altLang="zh-CN" sz="1000" b="1" dirty="0">
                <a:solidFill>
                  <a:sysClr val="windowText" lastClr="000000"/>
                </a:solidFill>
              </a:rPr>
              <a:t>3</a:t>
            </a:r>
            <a:r>
              <a:rPr lang="zh-CN" altLang="en-US" sz="1000" b="1" dirty="0">
                <a:solidFill>
                  <a:sysClr val="windowText" lastClr="000000"/>
                </a:solidFill>
              </a:rPr>
              <a:t>，当第四次插入到来时，可以通过</a:t>
            </a:r>
            <a:r>
              <a:rPr lang="en-US" altLang="zh-CN" sz="1000" b="1" kern="1200" dirty="0">
                <a:solidFill>
                  <a:sysClr val="windowText" lastClr="000000"/>
                </a:solidFill>
                <a:effectLst/>
                <a:latin typeface="+mn-lt"/>
                <a:ea typeface="+mn-ea"/>
                <a:cs typeface="+mn-cs"/>
              </a:rPr>
              <a:t>m_iLastInsertPos</a:t>
            </a:r>
            <a:r>
              <a:rPr lang="zh-CN" altLang="en-US" sz="1000" b="1" kern="1200" dirty="0">
                <a:solidFill>
                  <a:sysClr val="windowText" lastClr="000000"/>
                </a:solidFill>
                <a:effectLst/>
                <a:latin typeface="+mn-lt"/>
                <a:ea typeface="+mn-ea"/>
                <a:cs typeface="+mn-cs"/>
              </a:rPr>
              <a:t>判断第四次插入的丢失包序列号应该插入</a:t>
            </a:r>
            <a:r>
              <a:rPr lang="en-US" altLang="zh-CN" sz="1000" b="1" kern="1200" dirty="0">
                <a:solidFill>
                  <a:sysClr val="windowText" lastClr="000000"/>
                </a:solidFill>
                <a:effectLst/>
                <a:latin typeface="+mn-lt"/>
                <a:ea typeface="+mn-ea"/>
                <a:cs typeface="+mn-cs"/>
              </a:rPr>
              <a:t>m_iLastInsertPos</a:t>
            </a:r>
            <a:r>
              <a:rPr lang="zh-CN" altLang="en-US" sz="1000" b="1" kern="1200" dirty="0">
                <a:solidFill>
                  <a:sysClr val="windowText" lastClr="000000"/>
                </a:solidFill>
                <a:effectLst/>
                <a:latin typeface="+mn-lt"/>
                <a:ea typeface="+mn-ea"/>
                <a:cs typeface="+mn-cs"/>
              </a:rPr>
              <a:t>之前还是之后，如果是之后，可以减少</a:t>
            </a:r>
            <a:r>
              <a:rPr lang="en-US" altLang="zh-CN" sz="1000" b="1" dirty="0">
                <a:solidFill>
                  <a:sysClr val="windowText" lastClr="000000"/>
                </a:solidFill>
              </a:rPr>
              <a:t>m_iHead~</a:t>
            </a:r>
            <a:r>
              <a:rPr lang="en-US" altLang="zh-CN" sz="1000" b="1" kern="1200" dirty="0">
                <a:solidFill>
                  <a:sysClr val="windowText" lastClr="000000"/>
                </a:solidFill>
                <a:effectLst/>
                <a:latin typeface="+mn-lt"/>
                <a:ea typeface="+mn-ea"/>
                <a:cs typeface="+mn-cs"/>
              </a:rPr>
              <a:t> m_iLastInsertPos</a:t>
            </a:r>
            <a:r>
              <a:rPr lang="zh-CN" altLang="en-US" sz="1000" b="1" kern="1200" dirty="0">
                <a:solidFill>
                  <a:sysClr val="windowText" lastClr="000000"/>
                </a:solidFill>
                <a:effectLst/>
                <a:latin typeface="+mn-lt"/>
                <a:ea typeface="+mn-ea"/>
                <a:cs typeface="+mn-cs"/>
              </a:rPr>
              <a:t>之间节点的扫描，减少查找数量，提高查找速度。</a:t>
            </a:r>
            <a:endParaRPr lang="en-US" altLang="zh-CN" sz="1000" b="1" dirty="0">
              <a:solidFill>
                <a:sysClr val="windowText" lastClr="000000"/>
              </a:solidFill>
            </a:endParaRPr>
          </a:p>
          <a:p>
            <a:endParaRPr lang="en-US" altLang="zh-CN" sz="1000" b="1" kern="1200" dirty="0">
              <a:solidFill>
                <a:sysClr val="windowText" lastClr="000000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54437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32"/>
    </mc:Choice>
    <mc:Fallback>
      <p:transition spd="slow" advTm="732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音频 3">
            <a:hlinkClick r:id="" action="ppaction://media"/>
            <a:extLst>
              <a:ext uri="{FF2B5EF4-FFF2-40B4-BE49-F238E27FC236}">
                <a16:creationId xmlns:a16="http://schemas.microsoft.com/office/drawing/2014/main" id="{3E43D71F-7404-67F4-0215-13ADA722F083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366500" y="6032500"/>
            <a:ext cx="609600" cy="609600"/>
          </a:xfrm>
          <a:prstGeom prst="rect">
            <a:avLst/>
          </a:prstGeom>
        </p:spPr>
      </p:pic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1AB5B4DC-22C1-D504-0945-A3D513BEBE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2898447"/>
              </p:ext>
            </p:extLst>
          </p:nvPr>
        </p:nvGraphicFramePr>
        <p:xfrm>
          <a:off x="4678865" y="1418669"/>
          <a:ext cx="691398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932">
                  <a:extLst>
                    <a:ext uri="{9D8B030D-6E8A-4147-A177-3AD203B41FA5}">
                      <a16:colId xmlns:a16="http://schemas.microsoft.com/office/drawing/2014/main" val="2184563901"/>
                    </a:ext>
                  </a:extLst>
                </a:gridCol>
                <a:gridCol w="460932">
                  <a:extLst>
                    <a:ext uri="{9D8B030D-6E8A-4147-A177-3AD203B41FA5}">
                      <a16:colId xmlns:a16="http://schemas.microsoft.com/office/drawing/2014/main" val="250644758"/>
                    </a:ext>
                  </a:extLst>
                </a:gridCol>
                <a:gridCol w="460932">
                  <a:extLst>
                    <a:ext uri="{9D8B030D-6E8A-4147-A177-3AD203B41FA5}">
                      <a16:colId xmlns:a16="http://schemas.microsoft.com/office/drawing/2014/main" val="3323635313"/>
                    </a:ext>
                  </a:extLst>
                </a:gridCol>
                <a:gridCol w="460932">
                  <a:extLst>
                    <a:ext uri="{9D8B030D-6E8A-4147-A177-3AD203B41FA5}">
                      <a16:colId xmlns:a16="http://schemas.microsoft.com/office/drawing/2014/main" val="1800495910"/>
                    </a:ext>
                  </a:extLst>
                </a:gridCol>
                <a:gridCol w="460932">
                  <a:extLst>
                    <a:ext uri="{9D8B030D-6E8A-4147-A177-3AD203B41FA5}">
                      <a16:colId xmlns:a16="http://schemas.microsoft.com/office/drawing/2014/main" val="2096686238"/>
                    </a:ext>
                  </a:extLst>
                </a:gridCol>
                <a:gridCol w="460932">
                  <a:extLst>
                    <a:ext uri="{9D8B030D-6E8A-4147-A177-3AD203B41FA5}">
                      <a16:colId xmlns:a16="http://schemas.microsoft.com/office/drawing/2014/main" val="2180447075"/>
                    </a:ext>
                  </a:extLst>
                </a:gridCol>
                <a:gridCol w="460932">
                  <a:extLst>
                    <a:ext uri="{9D8B030D-6E8A-4147-A177-3AD203B41FA5}">
                      <a16:colId xmlns:a16="http://schemas.microsoft.com/office/drawing/2014/main" val="2980568330"/>
                    </a:ext>
                  </a:extLst>
                </a:gridCol>
                <a:gridCol w="460932">
                  <a:extLst>
                    <a:ext uri="{9D8B030D-6E8A-4147-A177-3AD203B41FA5}">
                      <a16:colId xmlns:a16="http://schemas.microsoft.com/office/drawing/2014/main" val="3684120079"/>
                    </a:ext>
                  </a:extLst>
                </a:gridCol>
                <a:gridCol w="460932">
                  <a:extLst>
                    <a:ext uri="{9D8B030D-6E8A-4147-A177-3AD203B41FA5}">
                      <a16:colId xmlns:a16="http://schemas.microsoft.com/office/drawing/2014/main" val="2228474876"/>
                    </a:ext>
                  </a:extLst>
                </a:gridCol>
                <a:gridCol w="460932">
                  <a:extLst>
                    <a:ext uri="{9D8B030D-6E8A-4147-A177-3AD203B41FA5}">
                      <a16:colId xmlns:a16="http://schemas.microsoft.com/office/drawing/2014/main" val="1259934605"/>
                    </a:ext>
                  </a:extLst>
                </a:gridCol>
                <a:gridCol w="460932">
                  <a:extLst>
                    <a:ext uri="{9D8B030D-6E8A-4147-A177-3AD203B41FA5}">
                      <a16:colId xmlns:a16="http://schemas.microsoft.com/office/drawing/2014/main" val="3031786663"/>
                    </a:ext>
                  </a:extLst>
                </a:gridCol>
                <a:gridCol w="460932">
                  <a:extLst>
                    <a:ext uri="{9D8B030D-6E8A-4147-A177-3AD203B41FA5}">
                      <a16:colId xmlns:a16="http://schemas.microsoft.com/office/drawing/2014/main" val="817008975"/>
                    </a:ext>
                  </a:extLst>
                </a:gridCol>
                <a:gridCol w="460932">
                  <a:extLst>
                    <a:ext uri="{9D8B030D-6E8A-4147-A177-3AD203B41FA5}">
                      <a16:colId xmlns:a16="http://schemas.microsoft.com/office/drawing/2014/main" val="2678964434"/>
                    </a:ext>
                  </a:extLst>
                </a:gridCol>
                <a:gridCol w="460932">
                  <a:extLst>
                    <a:ext uri="{9D8B030D-6E8A-4147-A177-3AD203B41FA5}">
                      <a16:colId xmlns:a16="http://schemas.microsoft.com/office/drawing/2014/main" val="3523670450"/>
                    </a:ext>
                  </a:extLst>
                </a:gridCol>
                <a:gridCol w="460932">
                  <a:extLst>
                    <a:ext uri="{9D8B030D-6E8A-4147-A177-3AD203B41FA5}">
                      <a16:colId xmlns:a16="http://schemas.microsoft.com/office/drawing/2014/main" val="2262657393"/>
                    </a:ext>
                  </a:extLst>
                </a:gridCol>
              </a:tblGrid>
              <a:tr h="277884"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zh-CN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dirty="0">
                          <a:solidFill>
                            <a:sysClr val="windowText" lastClr="000000"/>
                          </a:solidFill>
                        </a:rPr>
                        <a:t>-1</a:t>
                      </a:r>
                      <a:endParaRPr lang="zh-CN" altLang="en-US" sz="1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dirty="0">
                          <a:solidFill>
                            <a:sysClr val="windowText" lastClr="000000"/>
                          </a:solidFill>
                        </a:rPr>
                        <a:t>-1</a:t>
                      </a:r>
                      <a:endParaRPr lang="zh-CN" altLang="en-US" sz="1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zh-CN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dirty="0">
                          <a:solidFill>
                            <a:sysClr val="windowText" lastClr="000000"/>
                          </a:solidFill>
                        </a:rPr>
                        <a:t>-1</a:t>
                      </a:r>
                      <a:endParaRPr lang="zh-CN" altLang="en-US" sz="1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ysClr val="windowText" lastClr="000000"/>
                          </a:solidFill>
                        </a:rPr>
                        <a:t>-1</a:t>
                      </a:r>
                      <a:endParaRPr lang="zh-CN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dirty="0">
                          <a:solidFill>
                            <a:sysClr val="windowText" lastClr="000000"/>
                          </a:solidFill>
                        </a:rPr>
                        <a:t>-1</a:t>
                      </a:r>
                      <a:endParaRPr lang="zh-CN" altLang="en-US" sz="1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ysClr val="windowText" lastClr="000000"/>
                          </a:solidFill>
                        </a:rPr>
                        <a:t>10</a:t>
                      </a:r>
                      <a:endParaRPr lang="zh-CN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dirty="0">
                          <a:solidFill>
                            <a:sysClr val="windowText" lastClr="000000"/>
                          </a:solidFill>
                        </a:rPr>
                        <a:t>-1</a:t>
                      </a:r>
                      <a:endParaRPr lang="zh-CN" altLang="en-US" sz="1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dirty="0">
                          <a:solidFill>
                            <a:sysClr val="windowText" lastClr="000000"/>
                          </a:solidFill>
                        </a:rPr>
                        <a:t>-1</a:t>
                      </a:r>
                      <a:endParaRPr lang="zh-CN" altLang="en-US" sz="1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dirty="0">
                          <a:solidFill>
                            <a:sysClr val="windowText" lastClr="000000"/>
                          </a:solidFill>
                        </a:rPr>
                        <a:t>-1</a:t>
                      </a:r>
                      <a:endParaRPr lang="zh-CN" altLang="en-US" sz="1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dirty="0">
                          <a:solidFill>
                            <a:sysClr val="windowText" lastClr="000000"/>
                          </a:solidFill>
                        </a:rPr>
                        <a:t>-1</a:t>
                      </a:r>
                      <a:endParaRPr lang="zh-CN" altLang="en-US" sz="1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dirty="0">
                          <a:solidFill>
                            <a:sysClr val="windowText" lastClr="000000"/>
                          </a:solidFill>
                        </a:rPr>
                        <a:t>-1</a:t>
                      </a:r>
                      <a:endParaRPr lang="zh-CN" altLang="en-US" sz="1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dirty="0">
                          <a:solidFill>
                            <a:sysClr val="windowText" lastClr="000000"/>
                          </a:solidFill>
                        </a:rPr>
                        <a:t>-1</a:t>
                      </a:r>
                      <a:endParaRPr lang="zh-CN" altLang="en-US" sz="1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dirty="0">
                          <a:solidFill>
                            <a:sysClr val="windowText" lastClr="000000"/>
                          </a:solidFill>
                        </a:rPr>
                        <a:t>-1</a:t>
                      </a:r>
                      <a:endParaRPr lang="zh-CN" altLang="en-US" sz="1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2906231"/>
                  </a:ext>
                </a:extLst>
              </a:tr>
              <a:tr h="274077"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zh-CN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>
                          <a:solidFill>
                            <a:sysClr val="windowText" lastClr="000000"/>
                          </a:solidFill>
                        </a:rPr>
                        <a:t>-1</a:t>
                      </a:r>
                      <a:endParaRPr lang="zh-CN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>
                          <a:solidFill>
                            <a:sysClr val="windowText" lastClr="000000"/>
                          </a:solidFill>
                        </a:rPr>
                        <a:t>-1</a:t>
                      </a:r>
                      <a:endParaRPr lang="zh-CN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>
                          <a:solidFill>
                            <a:sysClr val="windowText" lastClr="000000"/>
                          </a:solidFill>
                        </a:rPr>
                        <a:t>-1</a:t>
                      </a:r>
                      <a:endParaRPr lang="zh-CN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>
                          <a:solidFill>
                            <a:sysClr val="windowText" lastClr="000000"/>
                          </a:solidFill>
                        </a:rPr>
                        <a:t>-1</a:t>
                      </a:r>
                      <a:endParaRPr lang="zh-CN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>
                          <a:solidFill>
                            <a:sysClr val="windowText" lastClr="000000"/>
                          </a:solidFill>
                        </a:rPr>
                        <a:t>-1</a:t>
                      </a:r>
                      <a:endParaRPr lang="zh-CN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>
                          <a:solidFill>
                            <a:sysClr val="windowText" lastClr="000000"/>
                          </a:solidFill>
                        </a:rPr>
                        <a:t>-1</a:t>
                      </a:r>
                      <a:endParaRPr lang="zh-CN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>
                          <a:solidFill>
                            <a:sysClr val="windowText" lastClr="000000"/>
                          </a:solidFill>
                        </a:rPr>
                        <a:t>-1</a:t>
                      </a:r>
                      <a:endParaRPr lang="zh-CN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>
                          <a:solidFill>
                            <a:sysClr val="windowText" lastClr="000000"/>
                          </a:solidFill>
                        </a:rPr>
                        <a:t>-1</a:t>
                      </a:r>
                      <a:endParaRPr lang="zh-CN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>
                          <a:solidFill>
                            <a:sysClr val="windowText" lastClr="000000"/>
                          </a:solidFill>
                        </a:rPr>
                        <a:t>-1</a:t>
                      </a:r>
                      <a:endParaRPr lang="zh-CN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>
                          <a:solidFill>
                            <a:sysClr val="windowText" lastClr="000000"/>
                          </a:solidFill>
                        </a:rPr>
                        <a:t>-1</a:t>
                      </a:r>
                      <a:endParaRPr lang="zh-CN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>
                          <a:solidFill>
                            <a:sysClr val="windowText" lastClr="000000"/>
                          </a:solidFill>
                        </a:rPr>
                        <a:t>-1</a:t>
                      </a:r>
                      <a:endParaRPr lang="zh-CN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>
                          <a:solidFill>
                            <a:sysClr val="windowText" lastClr="000000"/>
                          </a:solidFill>
                        </a:rPr>
                        <a:t>-1</a:t>
                      </a:r>
                      <a:endParaRPr lang="zh-CN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>
                          <a:solidFill>
                            <a:sysClr val="windowText" lastClr="000000"/>
                          </a:solidFill>
                        </a:rPr>
                        <a:t>-1</a:t>
                      </a:r>
                      <a:endParaRPr lang="zh-CN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>
                          <a:solidFill>
                            <a:sysClr val="windowText" lastClr="000000"/>
                          </a:solidFill>
                        </a:rPr>
                        <a:t>-1</a:t>
                      </a:r>
                      <a:endParaRPr lang="zh-CN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5312081"/>
                  </a:ext>
                </a:extLst>
              </a:tr>
              <a:tr h="274077"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zh-CN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zh-CN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zh-CN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zh-CN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zh-CN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zh-CN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zh-CN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ysClr val="windowText" lastClr="000000"/>
                          </a:solidFill>
                        </a:rPr>
                        <a:t>-1</a:t>
                      </a:r>
                      <a:endParaRPr lang="zh-CN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zh-CN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zh-CN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zh-CN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zh-CN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zh-CN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zh-CN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zh-CN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0714095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80A19603-7325-7A39-9C61-B0621289D941}"/>
              </a:ext>
            </a:extLst>
          </p:cNvPr>
          <p:cNvSpPr txBox="1"/>
          <p:nvPr/>
        </p:nvSpPr>
        <p:spPr>
          <a:xfrm>
            <a:off x="3715680" y="1415889"/>
            <a:ext cx="9631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m_PData1</a:t>
            </a:r>
            <a:endParaRPr lang="zh-CN" altLang="en-US" sz="14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1B65339-907A-0F83-01DE-C1AB710D2A13}"/>
              </a:ext>
            </a:extLst>
          </p:cNvPr>
          <p:cNvSpPr txBox="1"/>
          <p:nvPr/>
        </p:nvSpPr>
        <p:spPr>
          <a:xfrm>
            <a:off x="3715141" y="1676409"/>
            <a:ext cx="9637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m_PData2</a:t>
            </a:r>
            <a:endParaRPr lang="zh-CN" altLang="en-US" sz="1400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88C6D16-0176-1BFB-2592-A2C81FE24C38}"/>
              </a:ext>
            </a:extLst>
          </p:cNvPr>
          <p:cNvSpPr txBox="1"/>
          <p:nvPr/>
        </p:nvSpPr>
        <p:spPr>
          <a:xfrm>
            <a:off x="3787906" y="1960558"/>
            <a:ext cx="8691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m_PNext</a:t>
            </a:r>
            <a:endParaRPr lang="zh-CN" altLang="en-US" sz="1400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D4C85882-C4B1-B557-117B-34576C2589CB}"/>
              </a:ext>
            </a:extLst>
          </p:cNvPr>
          <p:cNvSpPr txBox="1"/>
          <p:nvPr/>
        </p:nvSpPr>
        <p:spPr>
          <a:xfrm>
            <a:off x="4212072" y="1149915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/>
              <a:t>索引</a:t>
            </a:r>
          </a:p>
        </p:txBody>
      </p:sp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89731E7B-4A84-84E7-EAA9-6137297B69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3276091"/>
              </p:ext>
            </p:extLst>
          </p:nvPr>
        </p:nvGraphicFramePr>
        <p:xfrm>
          <a:off x="4678865" y="1040685"/>
          <a:ext cx="69139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932">
                  <a:extLst>
                    <a:ext uri="{9D8B030D-6E8A-4147-A177-3AD203B41FA5}">
                      <a16:colId xmlns:a16="http://schemas.microsoft.com/office/drawing/2014/main" val="2257310633"/>
                    </a:ext>
                  </a:extLst>
                </a:gridCol>
                <a:gridCol w="460932">
                  <a:extLst>
                    <a:ext uri="{9D8B030D-6E8A-4147-A177-3AD203B41FA5}">
                      <a16:colId xmlns:a16="http://schemas.microsoft.com/office/drawing/2014/main" val="2969008809"/>
                    </a:ext>
                  </a:extLst>
                </a:gridCol>
                <a:gridCol w="460932">
                  <a:extLst>
                    <a:ext uri="{9D8B030D-6E8A-4147-A177-3AD203B41FA5}">
                      <a16:colId xmlns:a16="http://schemas.microsoft.com/office/drawing/2014/main" val="2039915157"/>
                    </a:ext>
                  </a:extLst>
                </a:gridCol>
                <a:gridCol w="460932">
                  <a:extLst>
                    <a:ext uri="{9D8B030D-6E8A-4147-A177-3AD203B41FA5}">
                      <a16:colId xmlns:a16="http://schemas.microsoft.com/office/drawing/2014/main" val="3037381182"/>
                    </a:ext>
                  </a:extLst>
                </a:gridCol>
                <a:gridCol w="460932">
                  <a:extLst>
                    <a:ext uri="{9D8B030D-6E8A-4147-A177-3AD203B41FA5}">
                      <a16:colId xmlns:a16="http://schemas.microsoft.com/office/drawing/2014/main" val="1129630407"/>
                    </a:ext>
                  </a:extLst>
                </a:gridCol>
                <a:gridCol w="460932">
                  <a:extLst>
                    <a:ext uri="{9D8B030D-6E8A-4147-A177-3AD203B41FA5}">
                      <a16:colId xmlns:a16="http://schemas.microsoft.com/office/drawing/2014/main" val="2683009895"/>
                    </a:ext>
                  </a:extLst>
                </a:gridCol>
                <a:gridCol w="460932">
                  <a:extLst>
                    <a:ext uri="{9D8B030D-6E8A-4147-A177-3AD203B41FA5}">
                      <a16:colId xmlns:a16="http://schemas.microsoft.com/office/drawing/2014/main" val="89907616"/>
                    </a:ext>
                  </a:extLst>
                </a:gridCol>
                <a:gridCol w="460932">
                  <a:extLst>
                    <a:ext uri="{9D8B030D-6E8A-4147-A177-3AD203B41FA5}">
                      <a16:colId xmlns:a16="http://schemas.microsoft.com/office/drawing/2014/main" val="1416861657"/>
                    </a:ext>
                  </a:extLst>
                </a:gridCol>
                <a:gridCol w="460932">
                  <a:extLst>
                    <a:ext uri="{9D8B030D-6E8A-4147-A177-3AD203B41FA5}">
                      <a16:colId xmlns:a16="http://schemas.microsoft.com/office/drawing/2014/main" val="1628723236"/>
                    </a:ext>
                  </a:extLst>
                </a:gridCol>
                <a:gridCol w="460932">
                  <a:extLst>
                    <a:ext uri="{9D8B030D-6E8A-4147-A177-3AD203B41FA5}">
                      <a16:colId xmlns:a16="http://schemas.microsoft.com/office/drawing/2014/main" val="2233958112"/>
                    </a:ext>
                  </a:extLst>
                </a:gridCol>
                <a:gridCol w="460932">
                  <a:extLst>
                    <a:ext uri="{9D8B030D-6E8A-4147-A177-3AD203B41FA5}">
                      <a16:colId xmlns:a16="http://schemas.microsoft.com/office/drawing/2014/main" val="344498837"/>
                    </a:ext>
                  </a:extLst>
                </a:gridCol>
                <a:gridCol w="460932">
                  <a:extLst>
                    <a:ext uri="{9D8B030D-6E8A-4147-A177-3AD203B41FA5}">
                      <a16:colId xmlns:a16="http://schemas.microsoft.com/office/drawing/2014/main" val="1044280971"/>
                    </a:ext>
                  </a:extLst>
                </a:gridCol>
                <a:gridCol w="460932">
                  <a:extLst>
                    <a:ext uri="{9D8B030D-6E8A-4147-A177-3AD203B41FA5}">
                      <a16:colId xmlns:a16="http://schemas.microsoft.com/office/drawing/2014/main" val="3749712537"/>
                    </a:ext>
                  </a:extLst>
                </a:gridCol>
                <a:gridCol w="460932">
                  <a:extLst>
                    <a:ext uri="{9D8B030D-6E8A-4147-A177-3AD203B41FA5}">
                      <a16:colId xmlns:a16="http://schemas.microsoft.com/office/drawing/2014/main" val="1649994885"/>
                    </a:ext>
                  </a:extLst>
                </a:gridCol>
                <a:gridCol w="460932">
                  <a:extLst>
                    <a:ext uri="{9D8B030D-6E8A-4147-A177-3AD203B41FA5}">
                      <a16:colId xmlns:a16="http://schemas.microsoft.com/office/drawing/2014/main" val="37757755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CN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CN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CN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CN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zh-CN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zh-CN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6963868"/>
                  </a:ext>
                </a:extLst>
              </a:tr>
            </a:tbl>
          </a:graphicData>
        </a:graphic>
      </p:graphicFrame>
      <p:graphicFrame>
        <p:nvGraphicFramePr>
          <p:cNvPr id="20" name="表格 19">
            <a:extLst>
              <a:ext uri="{FF2B5EF4-FFF2-40B4-BE49-F238E27FC236}">
                <a16:creationId xmlns:a16="http://schemas.microsoft.com/office/drawing/2014/main" id="{FA87BF31-ABC5-A12E-FC1A-A7F8E27B86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3151899"/>
              </p:ext>
            </p:extLst>
          </p:nvPr>
        </p:nvGraphicFramePr>
        <p:xfrm>
          <a:off x="4678866" y="3621564"/>
          <a:ext cx="691398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932">
                  <a:extLst>
                    <a:ext uri="{9D8B030D-6E8A-4147-A177-3AD203B41FA5}">
                      <a16:colId xmlns:a16="http://schemas.microsoft.com/office/drawing/2014/main" val="2184563901"/>
                    </a:ext>
                  </a:extLst>
                </a:gridCol>
                <a:gridCol w="460932">
                  <a:extLst>
                    <a:ext uri="{9D8B030D-6E8A-4147-A177-3AD203B41FA5}">
                      <a16:colId xmlns:a16="http://schemas.microsoft.com/office/drawing/2014/main" val="250644758"/>
                    </a:ext>
                  </a:extLst>
                </a:gridCol>
                <a:gridCol w="460932">
                  <a:extLst>
                    <a:ext uri="{9D8B030D-6E8A-4147-A177-3AD203B41FA5}">
                      <a16:colId xmlns:a16="http://schemas.microsoft.com/office/drawing/2014/main" val="3323635313"/>
                    </a:ext>
                  </a:extLst>
                </a:gridCol>
                <a:gridCol w="460932">
                  <a:extLst>
                    <a:ext uri="{9D8B030D-6E8A-4147-A177-3AD203B41FA5}">
                      <a16:colId xmlns:a16="http://schemas.microsoft.com/office/drawing/2014/main" val="1800495910"/>
                    </a:ext>
                  </a:extLst>
                </a:gridCol>
                <a:gridCol w="460932">
                  <a:extLst>
                    <a:ext uri="{9D8B030D-6E8A-4147-A177-3AD203B41FA5}">
                      <a16:colId xmlns:a16="http://schemas.microsoft.com/office/drawing/2014/main" val="2096686238"/>
                    </a:ext>
                  </a:extLst>
                </a:gridCol>
                <a:gridCol w="460932">
                  <a:extLst>
                    <a:ext uri="{9D8B030D-6E8A-4147-A177-3AD203B41FA5}">
                      <a16:colId xmlns:a16="http://schemas.microsoft.com/office/drawing/2014/main" val="2180447075"/>
                    </a:ext>
                  </a:extLst>
                </a:gridCol>
                <a:gridCol w="460932">
                  <a:extLst>
                    <a:ext uri="{9D8B030D-6E8A-4147-A177-3AD203B41FA5}">
                      <a16:colId xmlns:a16="http://schemas.microsoft.com/office/drawing/2014/main" val="2980568330"/>
                    </a:ext>
                  </a:extLst>
                </a:gridCol>
                <a:gridCol w="460932">
                  <a:extLst>
                    <a:ext uri="{9D8B030D-6E8A-4147-A177-3AD203B41FA5}">
                      <a16:colId xmlns:a16="http://schemas.microsoft.com/office/drawing/2014/main" val="3684120079"/>
                    </a:ext>
                  </a:extLst>
                </a:gridCol>
                <a:gridCol w="460932">
                  <a:extLst>
                    <a:ext uri="{9D8B030D-6E8A-4147-A177-3AD203B41FA5}">
                      <a16:colId xmlns:a16="http://schemas.microsoft.com/office/drawing/2014/main" val="2228474876"/>
                    </a:ext>
                  </a:extLst>
                </a:gridCol>
                <a:gridCol w="460932">
                  <a:extLst>
                    <a:ext uri="{9D8B030D-6E8A-4147-A177-3AD203B41FA5}">
                      <a16:colId xmlns:a16="http://schemas.microsoft.com/office/drawing/2014/main" val="1259934605"/>
                    </a:ext>
                  </a:extLst>
                </a:gridCol>
                <a:gridCol w="460932">
                  <a:extLst>
                    <a:ext uri="{9D8B030D-6E8A-4147-A177-3AD203B41FA5}">
                      <a16:colId xmlns:a16="http://schemas.microsoft.com/office/drawing/2014/main" val="3031786663"/>
                    </a:ext>
                  </a:extLst>
                </a:gridCol>
                <a:gridCol w="460932">
                  <a:extLst>
                    <a:ext uri="{9D8B030D-6E8A-4147-A177-3AD203B41FA5}">
                      <a16:colId xmlns:a16="http://schemas.microsoft.com/office/drawing/2014/main" val="817008975"/>
                    </a:ext>
                  </a:extLst>
                </a:gridCol>
                <a:gridCol w="460932">
                  <a:extLst>
                    <a:ext uri="{9D8B030D-6E8A-4147-A177-3AD203B41FA5}">
                      <a16:colId xmlns:a16="http://schemas.microsoft.com/office/drawing/2014/main" val="2678964434"/>
                    </a:ext>
                  </a:extLst>
                </a:gridCol>
                <a:gridCol w="460932">
                  <a:extLst>
                    <a:ext uri="{9D8B030D-6E8A-4147-A177-3AD203B41FA5}">
                      <a16:colId xmlns:a16="http://schemas.microsoft.com/office/drawing/2014/main" val="3523670450"/>
                    </a:ext>
                  </a:extLst>
                </a:gridCol>
                <a:gridCol w="460932">
                  <a:extLst>
                    <a:ext uri="{9D8B030D-6E8A-4147-A177-3AD203B41FA5}">
                      <a16:colId xmlns:a16="http://schemas.microsoft.com/office/drawing/2014/main" val="2262657393"/>
                    </a:ext>
                  </a:extLst>
                </a:gridCol>
              </a:tblGrid>
              <a:tr h="277884"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zh-CN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dirty="0">
                          <a:solidFill>
                            <a:sysClr val="windowText" lastClr="000000"/>
                          </a:solidFill>
                        </a:rPr>
                        <a:t>-1</a:t>
                      </a:r>
                      <a:endParaRPr lang="zh-CN" altLang="en-US" sz="1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dirty="0">
                          <a:solidFill>
                            <a:sysClr val="windowText" lastClr="000000"/>
                          </a:solidFill>
                        </a:rPr>
                        <a:t>-1</a:t>
                      </a:r>
                      <a:endParaRPr lang="zh-CN" altLang="en-US" sz="1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zh-CN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dirty="0">
                          <a:solidFill>
                            <a:sysClr val="windowText" lastClr="000000"/>
                          </a:solidFill>
                        </a:rPr>
                        <a:t>-1</a:t>
                      </a:r>
                      <a:endParaRPr lang="zh-CN" altLang="en-US" sz="1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  <a:endParaRPr lang="zh-CN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dirty="0">
                          <a:solidFill>
                            <a:sysClr val="windowText" lastClr="000000"/>
                          </a:solidFill>
                        </a:rPr>
                        <a:t>-1</a:t>
                      </a:r>
                      <a:endParaRPr lang="zh-CN" altLang="en-US" sz="1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ysClr val="windowText" lastClr="000000"/>
                          </a:solidFill>
                        </a:rPr>
                        <a:t>10</a:t>
                      </a:r>
                      <a:endParaRPr lang="zh-CN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dirty="0">
                          <a:solidFill>
                            <a:sysClr val="windowText" lastClr="000000"/>
                          </a:solidFill>
                        </a:rPr>
                        <a:t>-1</a:t>
                      </a:r>
                      <a:endParaRPr lang="zh-CN" altLang="en-US" sz="1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dirty="0">
                          <a:solidFill>
                            <a:sysClr val="windowText" lastClr="000000"/>
                          </a:solidFill>
                        </a:rPr>
                        <a:t>-1</a:t>
                      </a:r>
                      <a:endParaRPr lang="zh-CN" altLang="en-US" sz="1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dirty="0">
                          <a:solidFill>
                            <a:sysClr val="windowText" lastClr="000000"/>
                          </a:solidFill>
                        </a:rPr>
                        <a:t>-1</a:t>
                      </a:r>
                      <a:endParaRPr lang="zh-CN" altLang="en-US" sz="1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dirty="0">
                          <a:solidFill>
                            <a:sysClr val="windowText" lastClr="000000"/>
                          </a:solidFill>
                        </a:rPr>
                        <a:t>-1</a:t>
                      </a:r>
                      <a:endParaRPr lang="zh-CN" altLang="en-US" sz="1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dirty="0">
                          <a:solidFill>
                            <a:sysClr val="windowText" lastClr="000000"/>
                          </a:solidFill>
                        </a:rPr>
                        <a:t>-1</a:t>
                      </a:r>
                      <a:endParaRPr lang="zh-CN" altLang="en-US" sz="1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dirty="0">
                          <a:solidFill>
                            <a:sysClr val="windowText" lastClr="000000"/>
                          </a:solidFill>
                        </a:rPr>
                        <a:t>-1</a:t>
                      </a:r>
                      <a:endParaRPr lang="zh-CN" altLang="en-US" sz="1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dirty="0">
                          <a:solidFill>
                            <a:sysClr val="windowText" lastClr="000000"/>
                          </a:solidFill>
                        </a:rPr>
                        <a:t>-1</a:t>
                      </a:r>
                      <a:endParaRPr lang="zh-CN" altLang="en-US" sz="1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2906231"/>
                  </a:ext>
                </a:extLst>
              </a:tr>
              <a:tr h="274077"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zh-CN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>
                          <a:solidFill>
                            <a:sysClr val="windowText" lastClr="000000"/>
                          </a:solidFill>
                        </a:rPr>
                        <a:t>-1</a:t>
                      </a:r>
                      <a:endParaRPr lang="zh-CN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>
                          <a:solidFill>
                            <a:sysClr val="windowText" lastClr="000000"/>
                          </a:solidFill>
                        </a:rPr>
                        <a:t>-1</a:t>
                      </a:r>
                      <a:endParaRPr lang="zh-CN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>
                          <a:solidFill>
                            <a:sysClr val="windowText" lastClr="000000"/>
                          </a:solidFill>
                        </a:rPr>
                        <a:t>-1</a:t>
                      </a:r>
                      <a:endParaRPr lang="zh-CN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>
                          <a:solidFill>
                            <a:sysClr val="windowText" lastClr="000000"/>
                          </a:solidFill>
                        </a:rPr>
                        <a:t>-1</a:t>
                      </a:r>
                      <a:endParaRPr lang="zh-CN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>
                          <a:solidFill>
                            <a:sysClr val="windowText" lastClr="000000"/>
                          </a:solidFill>
                        </a:rPr>
                        <a:t>-1</a:t>
                      </a:r>
                      <a:endParaRPr lang="zh-CN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>
                          <a:solidFill>
                            <a:sysClr val="windowText" lastClr="000000"/>
                          </a:solidFill>
                        </a:rPr>
                        <a:t>-1</a:t>
                      </a:r>
                      <a:endParaRPr lang="zh-CN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>
                          <a:solidFill>
                            <a:sysClr val="windowText" lastClr="000000"/>
                          </a:solidFill>
                        </a:rPr>
                        <a:t>-1</a:t>
                      </a:r>
                      <a:endParaRPr lang="zh-CN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>
                          <a:solidFill>
                            <a:sysClr val="windowText" lastClr="000000"/>
                          </a:solidFill>
                        </a:rPr>
                        <a:t>-1</a:t>
                      </a:r>
                      <a:endParaRPr lang="zh-CN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>
                          <a:solidFill>
                            <a:sysClr val="windowText" lastClr="000000"/>
                          </a:solidFill>
                        </a:rPr>
                        <a:t>-1</a:t>
                      </a:r>
                      <a:endParaRPr lang="zh-CN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>
                          <a:solidFill>
                            <a:sysClr val="windowText" lastClr="000000"/>
                          </a:solidFill>
                        </a:rPr>
                        <a:t>-1</a:t>
                      </a:r>
                      <a:endParaRPr lang="zh-CN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>
                          <a:solidFill>
                            <a:sysClr val="windowText" lastClr="000000"/>
                          </a:solidFill>
                        </a:rPr>
                        <a:t>-1</a:t>
                      </a:r>
                      <a:endParaRPr lang="zh-CN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>
                          <a:solidFill>
                            <a:sysClr val="windowText" lastClr="000000"/>
                          </a:solidFill>
                        </a:rPr>
                        <a:t>-1</a:t>
                      </a:r>
                      <a:endParaRPr lang="zh-CN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>
                          <a:solidFill>
                            <a:sysClr val="windowText" lastClr="000000"/>
                          </a:solidFill>
                        </a:rPr>
                        <a:t>-1</a:t>
                      </a:r>
                      <a:endParaRPr lang="zh-CN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>
                          <a:solidFill>
                            <a:sysClr val="windowText" lastClr="000000"/>
                          </a:solidFill>
                        </a:rPr>
                        <a:t>-1</a:t>
                      </a:r>
                      <a:endParaRPr lang="zh-CN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5312081"/>
                  </a:ext>
                </a:extLst>
              </a:tr>
              <a:tr h="274077"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zh-CN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zh-CN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zh-CN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zh-CN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zh-CN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zh-CN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zh-CN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ysClr val="windowText" lastClr="000000"/>
                          </a:solidFill>
                        </a:rPr>
                        <a:t>-1</a:t>
                      </a:r>
                      <a:endParaRPr lang="zh-CN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zh-CN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zh-CN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zh-CN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zh-CN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zh-CN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zh-CN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zh-CN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0714095"/>
                  </a:ext>
                </a:extLst>
              </a:tr>
            </a:tbl>
          </a:graphicData>
        </a:graphic>
      </p:graphicFrame>
      <p:sp>
        <p:nvSpPr>
          <p:cNvPr id="21" name="文本框 20">
            <a:extLst>
              <a:ext uri="{FF2B5EF4-FFF2-40B4-BE49-F238E27FC236}">
                <a16:creationId xmlns:a16="http://schemas.microsoft.com/office/drawing/2014/main" id="{DB31D7E8-F329-390D-3195-6E0CE0D6F25E}"/>
              </a:ext>
            </a:extLst>
          </p:cNvPr>
          <p:cNvSpPr txBox="1"/>
          <p:nvPr/>
        </p:nvSpPr>
        <p:spPr>
          <a:xfrm>
            <a:off x="3715681" y="3618784"/>
            <a:ext cx="9631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m_PData1</a:t>
            </a:r>
            <a:endParaRPr lang="zh-CN" altLang="en-US" sz="1400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C3FE5EA3-0095-CCF1-A983-7DA2D52B73B6}"/>
              </a:ext>
            </a:extLst>
          </p:cNvPr>
          <p:cNvSpPr txBox="1"/>
          <p:nvPr/>
        </p:nvSpPr>
        <p:spPr>
          <a:xfrm>
            <a:off x="3715142" y="3879304"/>
            <a:ext cx="9637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m_PData2</a:t>
            </a:r>
            <a:endParaRPr lang="zh-CN" altLang="en-US" sz="1400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FE073A44-9F8C-744C-4A03-D5B5C09CAFC3}"/>
              </a:ext>
            </a:extLst>
          </p:cNvPr>
          <p:cNvSpPr txBox="1"/>
          <p:nvPr/>
        </p:nvSpPr>
        <p:spPr>
          <a:xfrm>
            <a:off x="3787907" y="4163453"/>
            <a:ext cx="8691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m_PNext</a:t>
            </a:r>
            <a:endParaRPr lang="zh-CN" altLang="en-US" sz="1400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1C1EF4C4-33A4-92FC-5DA6-89181F8E811C}"/>
              </a:ext>
            </a:extLst>
          </p:cNvPr>
          <p:cNvSpPr txBox="1"/>
          <p:nvPr/>
        </p:nvSpPr>
        <p:spPr>
          <a:xfrm>
            <a:off x="4212073" y="3352810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/>
              <a:t>索引</a:t>
            </a:r>
          </a:p>
        </p:txBody>
      </p:sp>
      <p:graphicFrame>
        <p:nvGraphicFramePr>
          <p:cNvPr id="25" name="表格 24">
            <a:extLst>
              <a:ext uri="{FF2B5EF4-FFF2-40B4-BE49-F238E27FC236}">
                <a16:creationId xmlns:a16="http://schemas.microsoft.com/office/drawing/2014/main" id="{B9109978-7008-1763-A537-854E7F9E6F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1171149"/>
              </p:ext>
            </p:extLst>
          </p:nvPr>
        </p:nvGraphicFramePr>
        <p:xfrm>
          <a:off x="4678866" y="3243580"/>
          <a:ext cx="69139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932">
                  <a:extLst>
                    <a:ext uri="{9D8B030D-6E8A-4147-A177-3AD203B41FA5}">
                      <a16:colId xmlns:a16="http://schemas.microsoft.com/office/drawing/2014/main" val="2257310633"/>
                    </a:ext>
                  </a:extLst>
                </a:gridCol>
                <a:gridCol w="460932">
                  <a:extLst>
                    <a:ext uri="{9D8B030D-6E8A-4147-A177-3AD203B41FA5}">
                      <a16:colId xmlns:a16="http://schemas.microsoft.com/office/drawing/2014/main" val="2969008809"/>
                    </a:ext>
                  </a:extLst>
                </a:gridCol>
                <a:gridCol w="460932">
                  <a:extLst>
                    <a:ext uri="{9D8B030D-6E8A-4147-A177-3AD203B41FA5}">
                      <a16:colId xmlns:a16="http://schemas.microsoft.com/office/drawing/2014/main" val="2039915157"/>
                    </a:ext>
                  </a:extLst>
                </a:gridCol>
                <a:gridCol w="460932">
                  <a:extLst>
                    <a:ext uri="{9D8B030D-6E8A-4147-A177-3AD203B41FA5}">
                      <a16:colId xmlns:a16="http://schemas.microsoft.com/office/drawing/2014/main" val="3037381182"/>
                    </a:ext>
                  </a:extLst>
                </a:gridCol>
                <a:gridCol w="460932">
                  <a:extLst>
                    <a:ext uri="{9D8B030D-6E8A-4147-A177-3AD203B41FA5}">
                      <a16:colId xmlns:a16="http://schemas.microsoft.com/office/drawing/2014/main" val="1129630407"/>
                    </a:ext>
                  </a:extLst>
                </a:gridCol>
                <a:gridCol w="460932">
                  <a:extLst>
                    <a:ext uri="{9D8B030D-6E8A-4147-A177-3AD203B41FA5}">
                      <a16:colId xmlns:a16="http://schemas.microsoft.com/office/drawing/2014/main" val="2683009895"/>
                    </a:ext>
                  </a:extLst>
                </a:gridCol>
                <a:gridCol w="460932">
                  <a:extLst>
                    <a:ext uri="{9D8B030D-6E8A-4147-A177-3AD203B41FA5}">
                      <a16:colId xmlns:a16="http://schemas.microsoft.com/office/drawing/2014/main" val="89907616"/>
                    </a:ext>
                  </a:extLst>
                </a:gridCol>
                <a:gridCol w="460932">
                  <a:extLst>
                    <a:ext uri="{9D8B030D-6E8A-4147-A177-3AD203B41FA5}">
                      <a16:colId xmlns:a16="http://schemas.microsoft.com/office/drawing/2014/main" val="1416861657"/>
                    </a:ext>
                  </a:extLst>
                </a:gridCol>
                <a:gridCol w="460932">
                  <a:extLst>
                    <a:ext uri="{9D8B030D-6E8A-4147-A177-3AD203B41FA5}">
                      <a16:colId xmlns:a16="http://schemas.microsoft.com/office/drawing/2014/main" val="1628723236"/>
                    </a:ext>
                  </a:extLst>
                </a:gridCol>
                <a:gridCol w="460932">
                  <a:extLst>
                    <a:ext uri="{9D8B030D-6E8A-4147-A177-3AD203B41FA5}">
                      <a16:colId xmlns:a16="http://schemas.microsoft.com/office/drawing/2014/main" val="2233958112"/>
                    </a:ext>
                  </a:extLst>
                </a:gridCol>
                <a:gridCol w="460932">
                  <a:extLst>
                    <a:ext uri="{9D8B030D-6E8A-4147-A177-3AD203B41FA5}">
                      <a16:colId xmlns:a16="http://schemas.microsoft.com/office/drawing/2014/main" val="344498837"/>
                    </a:ext>
                  </a:extLst>
                </a:gridCol>
                <a:gridCol w="460932">
                  <a:extLst>
                    <a:ext uri="{9D8B030D-6E8A-4147-A177-3AD203B41FA5}">
                      <a16:colId xmlns:a16="http://schemas.microsoft.com/office/drawing/2014/main" val="1044280971"/>
                    </a:ext>
                  </a:extLst>
                </a:gridCol>
                <a:gridCol w="460932">
                  <a:extLst>
                    <a:ext uri="{9D8B030D-6E8A-4147-A177-3AD203B41FA5}">
                      <a16:colId xmlns:a16="http://schemas.microsoft.com/office/drawing/2014/main" val="3749712537"/>
                    </a:ext>
                  </a:extLst>
                </a:gridCol>
                <a:gridCol w="460932">
                  <a:extLst>
                    <a:ext uri="{9D8B030D-6E8A-4147-A177-3AD203B41FA5}">
                      <a16:colId xmlns:a16="http://schemas.microsoft.com/office/drawing/2014/main" val="1649994885"/>
                    </a:ext>
                  </a:extLst>
                </a:gridCol>
                <a:gridCol w="460932">
                  <a:extLst>
                    <a:ext uri="{9D8B030D-6E8A-4147-A177-3AD203B41FA5}">
                      <a16:colId xmlns:a16="http://schemas.microsoft.com/office/drawing/2014/main" val="37757755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CN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CN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CN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CN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zh-CN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zh-CN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6963868"/>
                  </a:ext>
                </a:extLst>
              </a:tr>
            </a:tbl>
          </a:graphicData>
        </a:graphic>
      </p:graphicFrame>
      <p:sp>
        <p:nvSpPr>
          <p:cNvPr id="26" name="文本框 25">
            <a:extLst>
              <a:ext uri="{FF2B5EF4-FFF2-40B4-BE49-F238E27FC236}">
                <a16:creationId xmlns:a16="http://schemas.microsoft.com/office/drawing/2014/main" id="{459C72D9-5113-DF2D-DE28-DF30B346B9B2}"/>
              </a:ext>
            </a:extLst>
          </p:cNvPr>
          <p:cNvSpPr txBox="1"/>
          <p:nvPr/>
        </p:nvSpPr>
        <p:spPr>
          <a:xfrm>
            <a:off x="1189972" y="1645631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第三次后的状态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F49440B2-A456-26F3-F62B-0A730B516F19}"/>
              </a:ext>
            </a:extLst>
          </p:cNvPr>
          <p:cNvSpPr txBox="1"/>
          <p:nvPr/>
        </p:nvSpPr>
        <p:spPr>
          <a:xfrm>
            <a:off x="1189972" y="3772672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第四次后的状态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65CF776F-92DF-9143-1633-49968161192B}"/>
              </a:ext>
            </a:extLst>
          </p:cNvPr>
          <p:cNvSpPr txBox="1"/>
          <p:nvPr/>
        </p:nvSpPr>
        <p:spPr>
          <a:xfrm>
            <a:off x="2990464" y="2370412"/>
            <a:ext cx="60970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b="0" kern="1200" dirty="0">
                <a:solidFill>
                  <a:sysClr val="windowText" lastClr="000000"/>
                </a:solidFill>
                <a:effectLst/>
                <a:latin typeface="+mn-lt"/>
                <a:ea typeface="+mn-ea"/>
                <a:cs typeface="+mn-cs"/>
              </a:rPr>
              <a:t>m_iLastInsertPos=3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96F9EE11-3B73-D4B9-0BDE-790E03507345}"/>
              </a:ext>
            </a:extLst>
          </p:cNvPr>
          <p:cNvSpPr txBox="1"/>
          <p:nvPr/>
        </p:nvSpPr>
        <p:spPr>
          <a:xfrm>
            <a:off x="2990464" y="4553925"/>
            <a:ext cx="60970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b="0" kern="1200" dirty="0">
                <a:solidFill>
                  <a:sysClr val="windowText" lastClr="000000"/>
                </a:solidFill>
                <a:effectLst/>
                <a:latin typeface="+mn-lt"/>
                <a:ea typeface="+mn-ea"/>
                <a:cs typeface="+mn-cs"/>
              </a:rPr>
              <a:t>m_iLastInsertPos=5</a:t>
            </a:r>
          </a:p>
        </p:txBody>
      </p:sp>
    </p:spTree>
    <p:extLst>
      <p:ext uri="{BB962C8B-B14F-4D97-AF65-F5344CB8AC3E}">
        <p14:creationId xmlns:p14="http://schemas.microsoft.com/office/powerpoint/2010/main" val="23061186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32"/>
    </mc:Choice>
    <mc:Fallback>
      <p:transition spd="slow" advTm="73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</TotalTime>
  <Words>623</Words>
  <Application>Microsoft Office PowerPoint</Application>
  <PresentationFormat>宽屏</PresentationFormat>
  <Paragraphs>246</Paragraphs>
  <Slides>2</Slides>
  <Notes>0</Notes>
  <HiddenSlides>0</HiddenSlides>
  <MMClips>1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等线</vt:lpstr>
      <vt:lpstr>等线 Light</vt:lpstr>
      <vt:lpstr>Arial</vt:lpstr>
      <vt:lpstr>Consolas</vt:lpstr>
      <vt:lpstr>Office 主题​​</vt:lpstr>
      <vt:lpstr>PowerPoint 演示文稿</vt:lpstr>
      <vt:lpstr>PowerPoint 演示文稿</vt:lpstr>
    </vt:vector>
  </TitlesOfParts>
  <Company>Online Game Dept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高启</dc:creator>
  <cp:lastModifiedBy>qi qi</cp:lastModifiedBy>
  <cp:revision>28</cp:revision>
  <dcterms:created xsi:type="dcterms:W3CDTF">2022-10-24T04:32:35Z</dcterms:created>
  <dcterms:modified xsi:type="dcterms:W3CDTF">2022-10-24T16:41:03Z</dcterms:modified>
</cp:coreProperties>
</file>