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F3C6C-48D8-8059-EE4F-AAC9EC8A6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E4E843-8968-0F01-D6E1-C2E263FD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845C71-C83A-A84F-4C3E-33D32081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A70A-BFF4-4A81-A92B-D978E3635823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221972-AE8E-D9BD-D68C-F39FC712C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BB7DF2-F0AC-213D-6F64-30EA6A3D6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0BE4-5DDB-4530-BE43-A8581C7B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43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A8DBB-F9E8-94B4-7DEF-C1C957E7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44080B-73FC-B494-53F9-EF973DDE8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CD6BB4-5013-49E1-189E-081E14D95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A70A-BFF4-4A81-A92B-D978E3635823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E452E4-9107-057C-4DA4-7F8C45DC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CFA003-92DC-E80C-FE88-36E768244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0BE4-5DDB-4530-BE43-A8581C7B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47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79F2DB-DB2E-4F9D-06AB-ED8AAAD4E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2AAA48-4F54-6242-BD13-D35883F0B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1EB99-2302-E833-BFDD-D600D93FF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A70A-BFF4-4A81-A92B-D978E3635823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A4A8AE-DC5E-70D0-1B62-866AB5D3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B309D7-5328-B27A-3E86-8B2AF103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0BE4-5DDB-4530-BE43-A8581C7B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00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6AAFE-D7CE-CB37-F767-80AE034F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466FE1-7FCA-4F81-06E6-E4730E4B4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7374FA-C38B-484E-573E-C011C96A6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A70A-BFF4-4A81-A92B-D978E3635823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74D037-9701-1836-EA5D-B1C485825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B5830-376E-A123-6BA8-C8F9A51E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0BE4-5DDB-4530-BE43-A8581C7B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84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7E3CF-56B6-5C98-4E5C-75B5727F8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5F12B4-8AF7-2AD1-752D-3B78E09B9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4F001-E7CC-A422-9AA6-9E7C7CAFC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A70A-BFF4-4A81-A92B-D978E3635823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712CD6-CF20-DC59-BC56-3854EA317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90576F-70C7-C8AB-63D8-E68163DA6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0BE4-5DDB-4530-BE43-A8581C7B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93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1434FA-8920-76FB-9D21-B602718AE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9A3DE1-A16B-F4B7-32BF-231F99F40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065B18-1D71-DE0B-84E5-4073A3F4D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15F36F-784F-143E-43C4-7D2E772C1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A70A-BFF4-4A81-A92B-D978E3635823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860970-A968-002D-6A40-FF0682E6D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D0BC45-D40F-B098-07B2-594D61083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0BE4-5DDB-4530-BE43-A8581C7B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57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2C67A-96F6-05CB-5345-F6AA0DF67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C6B345-1FFC-AE36-F1AF-4E15365E9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060A0D-7489-C1FD-9205-1824EA563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443D90-7685-5A8A-3C99-402766209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4B12FF-78B4-D4F6-3B17-28C46E4895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ABF56F-A820-90A1-984A-369DC1A92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A70A-BFF4-4A81-A92B-D978E3635823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DC1678-0954-D9C6-2A30-3151FEEDF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1F5235-F813-FF85-B397-7551F705A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0BE4-5DDB-4530-BE43-A8581C7B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10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7D261-D8BA-691C-8DB3-CF92B790F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1DB34B-4D1A-8D74-490A-70B39DE73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A70A-BFF4-4A81-A92B-D978E3635823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EAB9B2-7ECC-B8A0-E0D5-92E7EFFC3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76E1B7-787E-51E3-62BD-E8F734BB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0BE4-5DDB-4530-BE43-A8581C7B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28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4AA4DE-BB30-E09A-10BC-6996CBC9F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A70A-BFF4-4A81-A92B-D978E3635823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B9E864-2615-EED3-4E0A-11CD5F17F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C924C9-849F-483E-6E71-C4C5D4F1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0BE4-5DDB-4530-BE43-A8581C7B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95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E7074-AA73-DCBA-7F99-E16966A4B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8B6DC6-CB31-DD27-7D4F-00528B3DD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4A3963-1CC1-6814-B4F2-93D78A921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D99DE0-BD11-6492-0A27-50FF90C38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A70A-BFF4-4A81-A92B-D978E3635823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99F6FB-6E66-F180-539F-34B29F331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3013D1-75D8-E95B-3992-46359FAF9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0BE4-5DDB-4530-BE43-A8581C7B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26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82EE6-6A88-0B9D-11EE-34448827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4A3483-EFBC-6C6A-A5F4-1F4812FEE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0381A6-22B9-9420-B544-0DDDB670E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032976-3D8A-0E6B-8367-EFC52BF99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A70A-BFF4-4A81-A92B-D978E3635823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464D3C-CBD2-E852-BCA8-DC47B773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AAB3BF-17D4-03F8-E558-3731BAE69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0BE4-5DDB-4530-BE43-A8581C7B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833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5E5E5E-A896-24C2-541A-70F52B7CC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263158-D3A3-475E-570C-0D03D69A9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09BBFC-2D32-5768-25A2-803B64BBD2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FA70A-BFF4-4A81-A92B-D978E3635823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965E8B-530E-4548-9E09-0C596BC0B4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C6FA94-2B19-5122-C79A-14223B10C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A0BE4-5DDB-4530-BE43-A8581C7B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68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3D29E-5FED-6B47-6F85-8BD1B18C2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6859" y="2933205"/>
            <a:ext cx="9498281" cy="991590"/>
          </a:xfrm>
        </p:spPr>
        <p:txBody>
          <a:bodyPr/>
          <a:lstStyle/>
          <a:p>
            <a:r>
              <a:rPr lang="en-US" altLang="ko-KR" dirty="0"/>
              <a:t>ROP &amp; FSB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774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4873-D646-0334-5881-ADE66AE5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F5FDB6-20BE-9731-8B70-9D4EAB85B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Review (</a:t>
            </a:r>
            <a:r>
              <a:rPr lang="en-US" altLang="ko-KR" dirty="0" err="1"/>
              <a:t>plt&amp;got</a:t>
            </a:r>
            <a:r>
              <a:rPr lang="en-US" altLang="ko-KR" dirty="0"/>
              <a:t>, </a:t>
            </a:r>
            <a:r>
              <a:rPr lang="en-US" altLang="ko-KR" dirty="0" err="1"/>
              <a:t>libc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en-US" altLang="ko-KR" dirty="0"/>
              <a:t>ROP </a:t>
            </a:r>
            <a:r>
              <a:rPr lang="ko-KR" altLang="en-US" dirty="0"/>
              <a:t>그게 </a:t>
            </a:r>
            <a:r>
              <a:rPr lang="ko-KR" altLang="en-US" dirty="0" err="1"/>
              <a:t>뭔데</a:t>
            </a:r>
            <a:r>
              <a:rPr lang="ko-KR" altLang="en-US" dirty="0"/>
              <a:t> </a:t>
            </a:r>
            <a:r>
              <a:rPr lang="ko-KR" altLang="en-US" dirty="0" err="1"/>
              <a:t>뭐하는건데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FSB</a:t>
            </a:r>
            <a:r>
              <a:rPr lang="ko-KR" altLang="en-US" dirty="0"/>
              <a:t> 넌 또 </a:t>
            </a:r>
            <a:r>
              <a:rPr lang="ko-KR" altLang="en-US" dirty="0" err="1"/>
              <a:t>뭔데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621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7ECA-3C81-4D9A-3BB9-D47CB4612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D2C1BE-2D17-E0F5-F526-37829F415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500" dirty="0"/>
              <a:t>이전 까지 뭐 배웠나</a:t>
            </a:r>
            <a:r>
              <a:rPr lang="en-US" altLang="ko-KR" sz="2500" dirty="0"/>
              <a:t>….</a:t>
            </a:r>
          </a:p>
          <a:p>
            <a:pPr marL="457200" indent="-457200">
              <a:buAutoNum type="arabicPeriod"/>
            </a:pPr>
            <a:r>
              <a:rPr lang="en-US" altLang="ko-KR" sz="2500" dirty="0"/>
              <a:t>Memory</a:t>
            </a:r>
          </a:p>
          <a:p>
            <a:pPr marL="457200" indent="-457200">
              <a:buAutoNum type="arabicPeriod"/>
            </a:pPr>
            <a:r>
              <a:rPr lang="en-US" altLang="ko-KR" sz="2500" dirty="0"/>
              <a:t>Assembly</a:t>
            </a:r>
          </a:p>
          <a:p>
            <a:pPr marL="457200" indent="-457200">
              <a:buAutoNum type="arabicPeriod"/>
            </a:pPr>
            <a:r>
              <a:rPr lang="en-US" altLang="ko-KR" sz="2500" dirty="0"/>
              <a:t>Calling Convention</a:t>
            </a:r>
          </a:p>
          <a:p>
            <a:pPr marL="457200" indent="-457200">
              <a:buAutoNum type="arabicPeriod"/>
            </a:pPr>
            <a:r>
              <a:rPr lang="en-US" altLang="ko-KR" sz="2500" dirty="0"/>
              <a:t>BOF</a:t>
            </a:r>
          </a:p>
          <a:p>
            <a:pPr marL="457200" indent="-457200">
              <a:buAutoNum type="arabicPeriod"/>
            </a:pPr>
            <a:r>
              <a:rPr lang="en-US" altLang="ko-KR" sz="2500" dirty="0"/>
              <a:t>RTL</a:t>
            </a:r>
          </a:p>
          <a:p>
            <a:pPr marL="457200" indent="-457200">
              <a:buAutoNum type="arabicPeriod"/>
            </a:pPr>
            <a:r>
              <a:rPr lang="en-US" altLang="ko-KR" sz="2500" dirty="0" err="1"/>
              <a:t>plt</a:t>
            </a:r>
            <a:r>
              <a:rPr lang="en-US" altLang="ko-KR" sz="2500" dirty="0"/>
              <a:t> &amp; got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625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5FDB5-350F-D051-5250-3065CCC6B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ROP ???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1FB902-CAE6-3BCA-7EDF-676DC46AA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dirty="0"/>
              <a:t>ROP = Return Oriented Programming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이전에 했던 </a:t>
            </a:r>
            <a:r>
              <a:rPr lang="en-US" altLang="ko-KR" sz="2500" dirty="0"/>
              <a:t>RTL</a:t>
            </a:r>
            <a:r>
              <a:rPr lang="ko-KR" altLang="en-US" sz="2500" dirty="0"/>
              <a:t>과 마찬가지로 결국 </a:t>
            </a:r>
            <a:r>
              <a:rPr lang="en-US" altLang="ko-KR" sz="2500" dirty="0"/>
              <a:t>RETURN</a:t>
            </a:r>
            <a:r>
              <a:rPr lang="ko-KR" altLang="en-US" sz="2500" dirty="0"/>
              <a:t>을 조작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 	-&gt; </a:t>
            </a:r>
            <a:r>
              <a:rPr lang="ko-KR" altLang="en-US" sz="2500" dirty="0"/>
              <a:t>우리가 원하는 동작을 하도록 유도</a:t>
            </a:r>
            <a:endParaRPr lang="en-US" altLang="ko-KR" sz="2500" dirty="0"/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왜 </a:t>
            </a:r>
            <a:r>
              <a:rPr lang="ko-KR" altLang="en-US" sz="2500" dirty="0" err="1"/>
              <a:t>그런거</a:t>
            </a:r>
            <a:r>
              <a:rPr lang="ko-KR" altLang="en-US" sz="2500" dirty="0"/>
              <a:t> 쓰는데</a:t>
            </a:r>
            <a:r>
              <a:rPr lang="en-US" altLang="ko-KR" sz="2500" dirty="0"/>
              <a:t>?</a:t>
            </a:r>
          </a:p>
          <a:p>
            <a:pPr marL="0" indent="0">
              <a:buNone/>
            </a:pPr>
            <a:r>
              <a:rPr lang="en-US" altLang="ko-KR" sz="2500" dirty="0"/>
              <a:t>	-&gt; </a:t>
            </a:r>
            <a:r>
              <a:rPr lang="ko-KR" altLang="en-US" sz="2500" dirty="0"/>
              <a:t>보호기법 우회 하기 위함</a:t>
            </a:r>
            <a:r>
              <a:rPr lang="en-US" altLang="ko-KR" sz="2500" dirty="0"/>
              <a:t>. ROP</a:t>
            </a:r>
            <a:r>
              <a:rPr lang="ko-KR" altLang="en-US" sz="2500" dirty="0"/>
              <a:t>의 경우 </a:t>
            </a:r>
            <a:r>
              <a:rPr lang="en-US" altLang="ko-KR" sz="2500" dirty="0"/>
              <a:t>ASLR, NX </a:t>
            </a:r>
            <a:r>
              <a:rPr lang="ko-KR" altLang="en-US" sz="2500" dirty="0"/>
              <a:t>우회</a:t>
            </a:r>
            <a:endParaRPr lang="en-US" altLang="ko-KR" sz="2500" dirty="0"/>
          </a:p>
          <a:p>
            <a:pPr marL="0" indent="0">
              <a:buNone/>
            </a:pP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623470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8409A-6F4C-F524-5BAC-BBF161E8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 for ROP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92AB14-8A28-17CA-8B09-E2BF997AA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dirty="0"/>
              <a:t>RTL, </a:t>
            </a:r>
            <a:r>
              <a:rPr lang="en-US" altLang="ko-KR" sz="2500" dirty="0" err="1"/>
              <a:t>Libc</a:t>
            </a:r>
            <a:r>
              <a:rPr lang="en-US" altLang="ko-KR" sz="2500" dirty="0"/>
              <a:t>, </a:t>
            </a:r>
            <a:r>
              <a:rPr lang="en-US" altLang="ko-KR" sz="2500" dirty="0" err="1"/>
              <a:t>plt</a:t>
            </a:r>
            <a:r>
              <a:rPr lang="en-US" altLang="ko-KR" sz="2500" dirty="0"/>
              <a:t> &amp; got, gadget, 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4165584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90</Words>
  <Application>Microsoft Office PowerPoint</Application>
  <PresentationFormat>와이드스크린</PresentationFormat>
  <Paragraphs>23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ROP &amp; FSB</vt:lpstr>
      <vt:lpstr>목차</vt:lpstr>
      <vt:lpstr>Review</vt:lpstr>
      <vt:lpstr>ROP ???</vt:lpstr>
      <vt:lpstr>Background for ROP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오정민[ 학부재학 / 사이버국방학과 ]</dc:creator>
  <cp:lastModifiedBy>오정민[ 학부재학 / 사이버국방학과 ]</cp:lastModifiedBy>
  <cp:revision>2</cp:revision>
  <dcterms:created xsi:type="dcterms:W3CDTF">2023-04-11T05:01:33Z</dcterms:created>
  <dcterms:modified xsi:type="dcterms:W3CDTF">2023-04-11T05:59:24Z</dcterms:modified>
</cp:coreProperties>
</file>