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7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65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tags" Target="../tags/tag7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7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>
          <a:xfrm>
            <a:off x="712470" y="1555115"/>
            <a:ext cx="10865485" cy="4608195"/>
          </a:xfrm>
        </p:spPr>
        <p:txBody>
          <a:bodyPr/>
          <a:p>
            <a:r>
              <a:rPr lang="zh-CN" altLang="en-US"/>
              <a:t>开发技术及</a:t>
            </a:r>
            <a:r>
              <a:rPr lang="zh-CN" altLang="en-US"/>
              <a:t>开发环境：</a:t>
            </a:r>
            <a:endParaRPr lang="zh-CN" altLang="en-US"/>
          </a:p>
          <a:p>
            <a:r>
              <a:rPr lang="zh-CN" altLang="en-US"/>
              <a:t>前端：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开发技术：</a:t>
            </a:r>
            <a:r>
              <a:rPr lang="en-US" altLang="zh-CN"/>
              <a:t>vue.js+element-ui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/>
              <a:t>开发环境：</a:t>
            </a:r>
            <a:r>
              <a:rPr lang="en-US" altLang="zh-CN"/>
              <a:t>H-builderX3.1.18</a:t>
            </a:r>
            <a:endParaRPr lang="en-US" altLang="zh-CN"/>
          </a:p>
          <a:p>
            <a:r>
              <a:rPr lang="zh-CN" altLang="en-US"/>
              <a:t>后端：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开发技术：</a:t>
            </a:r>
            <a:r>
              <a:rPr lang="en-US" altLang="zh-CN"/>
              <a:t>SpringBoot</a:t>
            </a:r>
            <a:r>
              <a:rPr lang="zh-CN" altLang="en-US"/>
              <a:t>框架</a:t>
            </a:r>
            <a:endParaRPr lang="zh-CN" altLang="en-US"/>
          </a:p>
          <a:p>
            <a:r>
              <a:rPr lang="en-US" altLang="zh-CN"/>
              <a:t>		</a:t>
            </a:r>
            <a:r>
              <a:rPr lang="zh-CN" altLang="en-US"/>
              <a:t>开发环境：</a:t>
            </a:r>
            <a:r>
              <a:rPr lang="en-US" altLang="zh-CN"/>
              <a:t>IntelliJ IDEA Ultimate</a:t>
            </a:r>
            <a:endParaRPr lang="zh-CN" altLang="en-US"/>
          </a:p>
          <a:p>
            <a:r>
              <a:rPr lang="zh-CN" altLang="en-US"/>
              <a:t>数据库：</a:t>
            </a:r>
            <a:endParaRPr lang="zh-CN" altLang="en-US"/>
          </a:p>
          <a:p>
            <a:r>
              <a:rPr lang="en-US" altLang="zh-CN"/>
              <a:t>		My</a:t>
            </a:r>
            <a:r>
              <a:rPr lang="en-US" altLang="zh-CN"/>
              <a:t>SQl 5.7</a:t>
            </a:r>
            <a:endParaRPr lang="en-US" altLang="zh-CN"/>
          </a:p>
          <a:p>
            <a:r>
              <a:rPr lang="en-US" altLang="zh-CN"/>
              <a:t>		</a:t>
            </a:r>
            <a:r>
              <a:rPr lang="zh-CN" altLang="en-US"/>
              <a:t>数据库可视：</a:t>
            </a:r>
            <a:r>
              <a:rPr lang="en-US" altLang="zh-CN"/>
              <a:t>Navicate Premium 15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online_retails</a:t>
            </a:r>
            <a:r>
              <a:rPr lang="zh-CN" altLang="en-US"/>
              <a:t>商家段</a:t>
            </a:r>
            <a:r>
              <a:rPr lang="zh-CN" altLang="en-US"/>
              <a:t>开发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关键代码展示</a:t>
            </a:r>
            <a:r>
              <a:rPr lang="en-US" altLang="zh-CN"/>
              <a:t>-</a:t>
            </a:r>
            <a:r>
              <a:rPr lang="zh-CN" altLang="en-US"/>
              <a:t>后端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405765" y="1977390"/>
            <a:ext cx="6829425" cy="4029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995" y="2078355"/>
            <a:ext cx="3870325" cy="38271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608330" y="1525905"/>
            <a:ext cx="8400415" cy="4608195"/>
          </a:xfrm>
        </p:spPr>
        <p:txBody>
          <a:bodyPr/>
          <a:p>
            <a:pPr indent="230505"/>
            <a:r>
              <a:rPr lang="zh-CN" altLang="en-US"/>
              <a:t>这四周的生产实习带给我极大的收获，学校的学习理论气息过去浓厚，即便是有实验课，要么浅尝搁止，要么也不具有很强的时效性。像这样更加偏向于企业风格的开发对我大有裨益，虽然都是在用通用的组件和逻辑完成的项目，但于我而言，</a:t>
            </a:r>
            <a:r>
              <a:rPr lang="zh-CN" altLang="en-US"/>
              <a:t>是巨大的进步。</a:t>
            </a:r>
            <a:endParaRPr lang="zh-CN" altLang="en-US"/>
          </a:p>
          <a:p>
            <a:pPr indent="230505"/>
            <a:r>
              <a:rPr lang="zh-CN" altLang="en-US"/>
              <a:t>最后，感谢老师的指导，与同组同学的解惑，以及学校给安排的这次</a:t>
            </a:r>
            <a:r>
              <a:rPr lang="zh-CN" altLang="en-US"/>
              <a:t>实习机会。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r>
              <a:rPr lang="zh-CN" altLang="en-US"/>
              <a:t>及致谢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indent="266700"/>
            <a:r>
              <a:rPr lang="zh-CN" altLang="en-US"/>
              <a:t>用户进入自己的店铺前，会先判断是否有店铺，如果没有，则会留在申请店铺界面。</a:t>
            </a:r>
            <a:endParaRPr lang="zh-CN" altLang="en-US"/>
          </a:p>
          <a:p>
            <a:pPr indent="266700"/>
            <a:r>
              <a:rPr lang="zh-CN" altLang="en-US"/>
              <a:t>申请店铺需要将要提交的文件整理成一个</a:t>
            </a:r>
            <a:r>
              <a:rPr lang="en-US" altLang="zh-CN"/>
              <a:t>pdf</a:t>
            </a:r>
            <a:r>
              <a:rPr lang="zh-CN" altLang="en-US"/>
              <a:t>文件上传，提交后等待</a:t>
            </a:r>
            <a:r>
              <a:rPr lang="zh-CN" altLang="en-US"/>
              <a:t>管理员审核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店铺申请</a:t>
            </a:r>
            <a:r>
              <a:rPr lang="zh-CN" altLang="en-US"/>
              <a:t>模块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313815"/>
            <a:ext cx="4348480" cy="2547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3861435"/>
            <a:ext cx="4232910" cy="2940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indent="230505"/>
            <a:r>
              <a:rPr lang="zh-CN" altLang="en-US"/>
              <a:t>除了基础业务外，还有两个</a:t>
            </a:r>
            <a:r>
              <a:rPr lang="zh-CN" altLang="en-US"/>
              <a:t>消息提示。</a:t>
            </a:r>
            <a:endParaRPr lang="zh-CN" altLang="en-US"/>
          </a:p>
          <a:p>
            <a:pPr indent="230505"/>
            <a:r>
              <a:rPr lang="zh-CN" altLang="en-US"/>
              <a:t>同一个用户同时只能有一个待审核请求，此时点击申请会出现上图提示。</a:t>
            </a:r>
            <a:endParaRPr lang="zh-CN" altLang="en-US"/>
          </a:p>
          <a:p>
            <a:pPr indent="230505"/>
            <a:r>
              <a:rPr lang="zh-CN" altLang="en-US"/>
              <a:t>如果是已经通过审核，但还没有店铺，则会出现下图</a:t>
            </a:r>
            <a:r>
              <a:rPr lang="zh-CN" altLang="en-US"/>
              <a:t>提示。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店铺申请模块</a:t>
            </a:r>
            <a:r>
              <a:rPr lang="en-US" altLang="zh-CN"/>
              <a:t>-</a:t>
            </a:r>
            <a:r>
              <a:rPr lang="zh-CN" altLang="en-US"/>
              <a:t>其他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08330" y="1839595"/>
            <a:ext cx="5233035" cy="1118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3515995"/>
            <a:ext cx="5233035" cy="12090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20000"/>
          </a:bodyPr>
          <a:p>
            <a:pPr indent="230505"/>
            <a:r>
              <a:rPr lang="zh-CN" altLang="en-US"/>
              <a:t>用户存在店铺的话，会直接进入商家端的界面，左侧导航，其中我的商品为我主要实现的业务。</a:t>
            </a:r>
            <a:endParaRPr lang="zh-CN" altLang="en-US"/>
          </a:p>
          <a:p>
            <a:pPr indent="230505"/>
            <a:r>
              <a:rPr lang="zh-CN" altLang="en-US"/>
              <a:t>商品显示采用卡品方式，分页十个</a:t>
            </a:r>
            <a:r>
              <a:rPr lang="zh-CN" altLang="en-US"/>
              <a:t>一组。</a:t>
            </a:r>
            <a:endParaRPr lang="zh-CN" altLang="en-US"/>
          </a:p>
          <a:p>
            <a:pPr indent="230505"/>
            <a:r>
              <a:rPr lang="zh-CN" altLang="en-US"/>
              <a:t>左下角商品价格显示为该商品所有种类中最低价到</a:t>
            </a:r>
            <a:r>
              <a:rPr lang="zh-CN" altLang="en-US"/>
              <a:t>最高价。</a:t>
            </a:r>
            <a:endParaRPr lang="zh-CN" altLang="en-US"/>
          </a:p>
          <a:p>
            <a:pPr indent="230505"/>
            <a:r>
              <a:rPr lang="zh-CN" altLang="en-US"/>
              <a:t>商品描述信息由商家在上架时填写，如果不填则显示为默认</a:t>
            </a:r>
            <a:r>
              <a:rPr lang="zh-CN" altLang="en-US"/>
              <a:t>内容。</a:t>
            </a:r>
            <a:endParaRPr lang="zh-CN" altLang="en-US"/>
          </a:p>
          <a:p>
            <a:pPr indent="230505"/>
            <a:r>
              <a:rPr lang="zh-CN" altLang="en-US"/>
              <a:t>每个商品右上角可以选择下架商品来删除该商品及相关种类和图片，暂停售卖来改变</a:t>
            </a:r>
            <a:r>
              <a:rPr lang="zh-CN" altLang="en-US"/>
              <a:t>商品售卖状态。</a:t>
            </a:r>
            <a:endParaRPr lang="zh-CN" altLang="en-US"/>
          </a:p>
          <a:p>
            <a:pPr indent="230505"/>
            <a:r>
              <a:rPr lang="zh-CN" altLang="en-US"/>
              <a:t>商品图片采用走马灯</a:t>
            </a:r>
            <a:r>
              <a:rPr lang="zh-CN" altLang="en-US"/>
              <a:t>展示。</a:t>
            </a:r>
            <a:endParaRPr lang="zh-CN" altLang="en-US"/>
          </a:p>
          <a:p>
            <a:pPr indent="230505"/>
            <a:r>
              <a:rPr lang="zh-CN" altLang="en-US"/>
              <a:t>暂停营业可将所有处于售卖状态的商品改变为暂停售卖</a:t>
            </a:r>
            <a:r>
              <a:rPr lang="zh-CN" altLang="en-US"/>
              <a:t>状态。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商家端</a:t>
            </a:r>
            <a:r>
              <a:rPr lang="en-US" altLang="zh-CN"/>
              <a:t>-</a:t>
            </a:r>
            <a:r>
              <a:rPr lang="zh-CN" altLang="en-US"/>
              <a:t>我的商品</a:t>
            </a:r>
            <a:r>
              <a:rPr lang="en-US" altLang="zh-CN"/>
              <a:t>-</a:t>
            </a:r>
            <a:r>
              <a:rPr lang="zh-CN" altLang="en-US"/>
              <a:t>总览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08330" y="2619375"/>
            <a:ext cx="5170805" cy="2449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indent="230505"/>
            <a:r>
              <a:rPr lang="zh-CN" altLang="en-US">
                <a:sym typeface="+mn-ea"/>
              </a:rPr>
              <a:t>商品采用商品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商品种类，这样一对多的存储方式，价格和库存都在商品种类中存储，每个种类可以独立的入库出库和编辑价格，如上图所示。</a:t>
            </a:r>
            <a:endParaRPr lang="zh-CN" altLang="en-US">
              <a:sym typeface="+mn-ea"/>
            </a:endParaRPr>
          </a:p>
          <a:p>
            <a:pPr indent="230505"/>
            <a:r>
              <a:rPr lang="zh-CN" altLang="en-US">
                <a:sym typeface="+mn-ea"/>
              </a:rPr>
              <a:t>管理商品图片可以增删商品的</a:t>
            </a:r>
            <a:r>
              <a:rPr lang="zh-CN" altLang="en-US">
                <a:sym typeface="+mn-ea"/>
              </a:rPr>
              <a:t>图片。</a:t>
            </a:r>
            <a:endParaRPr lang="zh-CN" altLang="en-US"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商家端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我的商品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上传</a:t>
            </a:r>
            <a:endParaRPr lang="zh-CN" altLang="en-US">
              <a:sym typeface="+mn-ea"/>
            </a:endParaRPr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167765" y="1541145"/>
            <a:ext cx="3188970" cy="2550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" y="4319270"/>
            <a:ext cx="3969385" cy="2285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indent="230505"/>
            <a:r>
              <a:rPr lang="zh-CN" altLang="en-US"/>
              <a:t>上架商品，同时上传商品信息，种类信息</a:t>
            </a:r>
            <a:r>
              <a:rPr lang="zh-CN" altLang="en-US"/>
              <a:t>和商品图片。</a:t>
            </a:r>
            <a:endParaRPr lang="zh-CN" altLang="en-US"/>
          </a:p>
          <a:p>
            <a:pPr indent="230505"/>
            <a:r>
              <a:rPr lang="zh-CN" altLang="en-US"/>
              <a:t>种类条目可以实现动态增长</a:t>
            </a:r>
            <a:r>
              <a:rPr lang="zh-CN" altLang="en-US"/>
              <a:t>与删除。</a:t>
            </a:r>
            <a:endParaRPr lang="zh-CN" altLang="en-US"/>
          </a:p>
          <a:p>
            <a:pPr indent="230505"/>
            <a:r>
              <a:rPr lang="zh-CN" altLang="en-US"/>
              <a:t>商品名称和类型</a:t>
            </a:r>
            <a:r>
              <a:rPr lang="zh-CN" altLang="en-US"/>
              <a:t>有表单验证。</a:t>
            </a:r>
            <a:endParaRPr lang="zh-CN" altLang="en-US"/>
          </a:p>
          <a:p>
            <a:pPr indent="230505"/>
            <a:r>
              <a:rPr lang="zh-CN" altLang="en-US"/>
              <a:t>商品描述</a:t>
            </a:r>
            <a:r>
              <a:rPr lang="zh-CN" altLang="en-US"/>
              <a:t>可以不填。</a:t>
            </a:r>
            <a:endParaRPr lang="zh-CN" altLang="en-US"/>
          </a:p>
          <a:p>
            <a:pPr indent="230505"/>
            <a:r>
              <a:rPr lang="zh-CN" altLang="en-US"/>
              <a:t>图品可以选择复数个</a:t>
            </a:r>
            <a:r>
              <a:rPr lang="zh-CN" altLang="en-US"/>
              <a:t>上传。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商家端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我的商品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上传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08330" y="1734185"/>
            <a:ext cx="5233035" cy="4249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indent="230505"/>
            <a:r>
              <a:rPr lang="zh-CN" altLang="en-US"/>
              <a:t>管理我的店铺，可以显示一些店铺的基本信息和</a:t>
            </a:r>
            <a:r>
              <a:rPr lang="zh-CN" altLang="en-US"/>
              <a:t>店面图片。</a:t>
            </a:r>
            <a:endParaRPr lang="zh-CN" altLang="en-US"/>
          </a:p>
          <a:p>
            <a:pPr indent="230505"/>
            <a:r>
              <a:rPr lang="zh-CN" altLang="en-US"/>
              <a:t>更改店面可以选择一张图片代替当前</a:t>
            </a:r>
            <a:r>
              <a:rPr lang="zh-CN" altLang="en-US"/>
              <a:t>店面。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商家端</a:t>
            </a:r>
            <a:r>
              <a:rPr lang="en-US" altLang="zh-CN"/>
              <a:t>-</a:t>
            </a:r>
            <a:r>
              <a:rPr lang="zh-CN" altLang="en-US"/>
              <a:t>管理我的</a:t>
            </a:r>
            <a:r>
              <a:rPr lang="zh-CN" altLang="en-US"/>
              <a:t>店铺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608330" y="1466850"/>
            <a:ext cx="5233035" cy="2821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5" y="4441190"/>
            <a:ext cx="3479800" cy="2257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607695" y="1555115"/>
            <a:ext cx="10970260" cy="4608195"/>
          </a:xfrm>
        </p:spPr>
        <p:txBody>
          <a:bodyPr/>
          <a:p>
            <a:r>
              <a:rPr lang="zh-CN" altLang="en-US"/>
              <a:t>我的订单由于时间原因没有</a:t>
            </a:r>
            <a:r>
              <a:rPr lang="zh-CN" altLang="en-US"/>
              <a:t>实现。</a:t>
            </a:r>
            <a:endParaRPr lang="zh-CN" altLang="en-US"/>
          </a:p>
          <a:p>
            <a:r>
              <a:rPr lang="zh-CN" altLang="en-US"/>
              <a:t>离开我的店铺用于</a:t>
            </a:r>
            <a:r>
              <a:rPr lang="zh-CN" altLang="en-US"/>
              <a:t>返回商家端。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商家端</a:t>
            </a:r>
            <a:r>
              <a:rPr lang="en-US" altLang="zh-CN"/>
              <a:t>-</a:t>
            </a:r>
            <a:r>
              <a:rPr lang="zh-CN" altLang="en-US"/>
              <a:t>其他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关键代码展示</a:t>
            </a:r>
            <a:r>
              <a:rPr lang="en-US" altLang="zh-CN"/>
              <a:t>-</a:t>
            </a:r>
            <a:r>
              <a:rPr lang="zh-CN" altLang="en-US"/>
              <a:t>前端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937260" y="1313815"/>
            <a:ext cx="3141345" cy="2019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0" y="3552190"/>
            <a:ext cx="3115945" cy="1945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45" y="1250950"/>
            <a:ext cx="6294755" cy="43567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PLACING_PICTURE_USER_VIEWPORT" val="{&quot;height&quot;:4828,&quot;width&quot;:8241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WPS 演示</Application>
  <PresentationFormat>宽屏</PresentationFormat>
  <Paragraphs>66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online_retails商家段开发</vt:lpstr>
      <vt:lpstr>店铺申请模块</vt:lpstr>
      <vt:lpstr>店铺申请模块-其他</vt:lpstr>
      <vt:lpstr>商家端-我的商品-总览</vt:lpstr>
      <vt:lpstr>商家端-我的商品-上传</vt:lpstr>
      <vt:lpstr>商家端-我的商品-上传</vt:lpstr>
      <vt:lpstr>商家端-管理我的店铺</vt:lpstr>
      <vt:lpstr>商家端-其他</vt:lpstr>
      <vt:lpstr>关键代码展示-前端</vt:lpstr>
      <vt:lpstr>关键代码展示-后端</vt:lpstr>
      <vt:lpstr>总结及致谢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morerom</cp:lastModifiedBy>
  <cp:revision>173</cp:revision>
  <dcterms:created xsi:type="dcterms:W3CDTF">2019-06-19T02:08:00Z</dcterms:created>
  <dcterms:modified xsi:type="dcterms:W3CDTF">2021-09-07T14:53:14Z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5354A57ED9AC405C878E1E0A1A356E9A</vt:lpwstr>
  </property>
</Properties>
</file>