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4352D-DEF3-141E-594A-901AB550E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4F8E5-E065-BE72-B56B-26D38DE53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B6E4-601C-A468-455D-06EB1D68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5757-B86A-FF35-4CB3-B87599CE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5BDE8-3D7F-6514-BCD0-CA2606CF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678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7B7F-374A-7EF5-672C-6B6528CC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CED3E-4239-04ED-1683-1D915ADD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B3BB-1C67-7FA9-1B52-2054DE31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D9C00-186B-1B00-B6A0-69340F87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A51F-32B1-DB47-F777-B2355BB5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246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8C2F7-7821-8FA4-8521-A435F5476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34D48-5056-5522-EF67-5C4B1F3D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E1A73-E167-6C6A-392F-F17C33BD0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6E60-0141-4F42-C133-8E20C248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FC44-FF13-300C-DE41-B97E3803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709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CFD3-0649-90CD-DF0A-CF941B4D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0269-5FE2-D139-FC06-FC851466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F71B1-ECCC-4E78-7D47-53CCD6CE6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CC63-DA12-4807-B65C-54F81088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70A4C-8462-E25A-1A96-EC6A963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554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6E344-85E8-0FCB-8B8B-98253A02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BAE92-F9B8-ABAD-79BB-0CEECCA91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4EE05-1BFA-6386-34F2-A34B9AE9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DAE95-3CA7-E8F1-8BCC-9147F49B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E2A6-DD49-CC33-1E18-C38089FA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13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16A89-CD18-72E2-21EE-F82EA57D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6BF5-68ED-5FD0-EB07-7379BF1EA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72DD-A3F7-A105-F073-8AA010572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77A0-FEA0-C445-22AE-3C541B36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16A15-2F82-6E80-403C-264027D2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A530E-A4E5-8241-C9D1-F60FC824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468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DB66-5BE4-EBAF-2689-0A3EF3A0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1FA4-514E-393C-D5EA-E94AF6E11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99D85-BA43-2876-5A3E-08359D758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7DC04-3A3B-CD50-0822-DF8B141C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E8549-7BAB-405F-3A4C-88DD1D9E1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49C61-B2D2-C140-C2E8-75AA3FA1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92FD51-0E90-300D-C49E-86AC1DAB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553B6-C169-B6AE-479A-57BA7863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33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953F-2226-8110-F730-C9DC7549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F9838-3452-2232-1E6F-94A80933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97246-A187-2D54-DB21-65089331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C18C-816A-E9CB-AA93-633D2C13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454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CA547-9997-0944-40D6-761A1494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8794C-C95F-AC45-95CC-743029EC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764B4-9F0E-7B7D-D81F-EB3A4A82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8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B340-5645-EE8E-C30A-26EDB032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86A0-5F9A-5917-C2F4-79FEFABA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E9FD5-9084-DDE7-2CBB-CF398A6C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319F3-06DB-19B3-A5A7-8E170A30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A0129-5E2A-2AAB-65DD-EFD77DE4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A175A-E5F8-D37F-A84D-E2513AFE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363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F68B5-5C72-83CB-8705-DFDD3EB5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1E201-D6D1-F29D-3A60-29E487F54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334E8-AB7F-DC13-185F-1F8F3D59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253AF-2C1C-449F-9083-01E6C148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497D-9922-1E72-E903-3F224E59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9D869-65BA-ADF8-D5E5-915AA2A0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74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62C6B-F8F2-99C9-79F6-810B172F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C8C12-E175-5B13-E360-55DBEB2D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A0160-4CE8-2219-D766-9F2485DC8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8A74B-D56A-4620-8A16-1742C5B7578D}" type="datetimeFigureOut">
              <a:rPr lang="LID4096" smtClean="0"/>
              <a:t>02/07/2023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33150-0014-FC98-D561-1774E02EC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22E0-B051-7E50-4DB9-4626A98B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ED66-1068-4D7D-B161-D8FF29D7C5E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90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BBE12D5-6545-EF4A-7675-AD62294F53FB}"/>
              </a:ext>
            </a:extLst>
          </p:cNvPr>
          <p:cNvSpPr/>
          <p:nvPr/>
        </p:nvSpPr>
        <p:spPr>
          <a:xfrm>
            <a:off x="209659" y="3856252"/>
            <a:ext cx="7022391" cy="178669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0E3BE0-8D27-53D1-72F2-65E9E59F52AF}"/>
              </a:ext>
            </a:extLst>
          </p:cNvPr>
          <p:cNvSpPr/>
          <p:nvPr/>
        </p:nvSpPr>
        <p:spPr>
          <a:xfrm>
            <a:off x="232424" y="1923692"/>
            <a:ext cx="7022391" cy="16571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7491B7-B44D-739A-A15D-CFEBDDBD14D0}"/>
              </a:ext>
            </a:extLst>
          </p:cNvPr>
          <p:cNvSpPr/>
          <p:nvPr/>
        </p:nvSpPr>
        <p:spPr>
          <a:xfrm>
            <a:off x="414068" y="319178"/>
            <a:ext cx="192369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A4BA06-D686-3ADE-C2D7-596119E4AFFD}"/>
              </a:ext>
            </a:extLst>
          </p:cNvPr>
          <p:cNvSpPr/>
          <p:nvPr/>
        </p:nvSpPr>
        <p:spPr>
          <a:xfrm>
            <a:off x="414068" y="1216325"/>
            <a:ext cx="192369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MicroManager</a:t>
            </a:r>
            <a:endParaRPr lang="de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A3325-54FC-8D45-EBB9-048254B2905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375913" y="845389"/>
            <a:ext cx="0" cy="370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F49134-637B-F231-6611-1EC3DD8551C3}"/>
              </a:ext>
            </a:extLst>
          </p:cNvPr>
          <p:cNvSpPr txBox="1"/>
          <p:nvPr/>
        </p:nvSpPr>
        <p:spPr>
          <a:xfrm>
            <a:off x="1375913" y="824625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Drivers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76479-EED8-7216-5926-F7D690875D38}"/>
              </a:ext>
            </a:extLst>
          </p:cNvPr>
          <p:cNvSpPr/>
          <p:nvPr/>
        </p:nvSpPr>
        <p:spPr>
          <a:xfrm>
            <a:off x="414068" y="2415396"/>
            <a:ext cx="192369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Microscenery</a:t>
            </a:r>
            <a:r>
              <a:rPr lang="de-DE" dirty="0"/>
              <a:t> </a:t>
            </a:r>
            <a:r>
              <a:rPr lang="de-DE" dirty="0" err="1"/>
              <a:t>plugin</a:t>
            </a:r>
            <a:endParaRPr lang="LID4096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CBC599-9DC0-17F6-698F-54E59E4C38FC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1375913" y="1742536"/>
            <a:ext cx="0" cy="672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644D6-7B7D-7339-AFC1-F6D595BF49FB}"/>
              </a:ext>
            </a:extLst>
          </p:cNvPr>
          <p:cNvSpPr/>
          <p:nvPr/>
        </p:nvSpPr>
        <p:spPr>
          <a:xfrm>
            <a:off x="414068" y="4340935"/>
            <a:ext cx="192369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Microscenery</a:t>
            </a:r>
            <a:endParaRPr lang="LID4096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8B988E-3D43-53AB-0D0F-C375572A7FFE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1375913" y="2941607"/>
            <a:ext cx="0" cy="1399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6586C1-6094-452D-A0DE-D20B9AA87BF0}"/>
              </a:ext>
            </a:extLst>
          </p:cNvPr>
          <p:cNvSpPr txBox="1"/>
          <p:nvPr/>
        </p:nvSpPr>
        <p:spPr>
          <a:xfrm>
            <a:off x="1375208" y="2066828"/>
            <a:ext cx="164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 interface</a:t>
            </a:r>
            <a:endParaRPr lang="LID4096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BA11B2-0DE5-D678-3CFD-045C5E8104E5}"/>
              </a:ext>
            </a:extLst>
          </p:cNvPr>
          <p:cNvSpPr txBox="1"/>
          <p:nvPr/>
        </p:nvSpPr>
        <p:spPr>
          <a:xfrm>
            <a:off x="1375208" y="3525716"/>
            <a:ext cx="17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Zmq</a:t>
            </a:r>
            <a:r>
              <a:rPr lang="de-DE" dirty="0"/>
              <a:t>/</a:t>
            </a:r>
            <a:r>
              <a:rPr lang="de-DE" dirty="0" err="1"/>
              <a:t>protobuffer</a:t>
            </a:r>
            <a:endParaRPr lang="LID4096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F58B960-E1EC-1671-4242-5F56DED09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884" y="1147313"/>
            <a:ext cx="3943692" cy="35460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ADC993F-415C-EBA4-D393-C5231C90477B}"/>
              </a:ext>
            </a:extLst>
          </p:cNvPr>
          <p:cNvSpPr/>
          <p:nvPr/>
        </p:nvSpPr>
        <p:spPr>
          <a:xfrm>
            <a:off x="4524527" y="1202119"/>
            <a:ext cx="192369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Microscenery</a:t>
            </a:r>
            <a:r>
              <a:rPr lang="de-DE" dirty="0"/>
              <a:t> </a:t>
            </a:r>
            <a:r>
              <a:rPr lang="de-DE" dirty="0" err="1"/>
              <a:t>core</a:t>
            </a:r>
            <a:endParaRPr lang="LID4096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C127F8-1492-B458-3EA7-F70B0E86FA9A}"/>
              </a:ext>
            </a:extLst>
          </p:cNvPr>
          <p:cNvSpPr/>
          <p:nvPr/>
        </p:nvSpPr>
        <p:spPr>
          <a:xfrm>
            <a:off x="3841602" y="2046064"/>
            <a:ext cx="3289539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MicroManagerWrapper</a:t>
            </a:r>
            <a:r>
              <a:rPr lang="de-DE" dirty="0"/>
              <a:t>: </a:t>
            </a:r>
            <a:r>
              <a:rPr lang="de-DE" dirty="0" err="1"/>
              <a:t>MicroscopeHardware</a:t>
            </a:r>
            <a:endParaRPr lang="LID409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71EA71-9A65-C397-6B9A-BEFF5F760E3F}"/>
              </a:ext>
            </a:extLst>
          </p:cNvPr>
          <p:cNvSpPr/>
          <p:nvPr/>
        </p:nvSpPr>
        <p:spPr>
          <a:xfrm>
            <a:off x="4144244" y="2941607"/>
            <a:ext cx="2684254" cy="526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RemoteMicroscopeServer</a:t>
            </a:r>
            <a:endParaRPr lang="LID4096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C2253A-7208-9FD5-7EE5-E4135B17B9E8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V="1">
            <a:off x="5486372" y="1728330"/>
            <a:ext cx="0" cy="31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970609-542F-8B83-630F-7D6FC7E3285F}"/>
              </a:ext>
            </a:extLst>
          </p:cNvPr>
          <p:cNvCxnSpPr>
            <a:stCxn id="22" idx="0"/>
            <a:endCxn id="21" idx="2"/>
          </p:cNvCxnSpPr>
          <p:nvPr/>
        </p:nvCxnSpPr>
        <p:spPr>
          <a:xfrm flipV="1">
            <a:off x="5486371" y="2572275"/>
            <a:ext cx="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62866F7-9EC0-AFA9-3971-6075B280E3AF}"/>
              </a:ext>
            </a:extLst>
          </p:cNvPr>
          <p:cNvSpPr/>
          <p:nvPr/>
        </p:nvSpPr>
        <p:spPr>
          <a:xfrm>
            <a:off x="4142018" y="3917689"/>
            <a:ext cx="2684254" cy="52621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RemoteMicroscopeClient</a:t>
            </a:r>
            <a:r>
              <a:rPr lang="de-DE" dirty="0"/>
              <a:t>: </a:t>
            </a:r>
            <a:r>
              <a:rPr lang="de-DE" dirty="0" err="1"/>
              <a:t>MicroscopeHardware</a:t>
            </a:r>
            <a:endParaRPr lang="LID409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5226B3-4AF2-0EAB-A670-BB249AF07709}"/>
              </a:ext>
            </a:extLst>
          </p:cNvPr>
          <p:cNvCxnSpPr>
            <a:stCxn id="22" idx="2"/>
            <a:endCxn id="35" idx="0"/>
          </p:cNvCxnSpPr>
          <p:nvPr/>
        </p:nvCxnSpPr>
        <p:spPr>
          <a:xfrm flipH="1">
            <a:off x="5484145" y="3467818"/>
            <a:ext cx="2226" cy="449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E77917-81DB-3AF8-7793-3FF38D4A942B}"/>
              </a:ext>
            </a:extLst>
          </p:cNvPr>
          <p:cNvSpPr/>
          <p:nvPr/>
        </p:nvSpPr>
        <p:spPr>
          <a:xfrm>
            <a:off x="4152420" y="4918905"/>
            <a:ext cx="2684254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StageSpaceManager</a:t>
            </a:r>
            <a:endParaRPr lang="LID4096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952BED7-69EB-43EC-4429-B7BF1880026D}"/>
              </a:ext>
            </a:extLst>
          </p:cNvPr>
          <p:cNvCxnSpPr>
            <a:stCxn id="39" idx="0"/>
            <a:endCxn id="35" idx="2"/>
          </p:cNvCxnSpPr>
          <p:nvPr/>
        </p:nvCxnSpPr>
        <p:spPr>
          <a:xfrm flipH="1" flipV="1">
            <a:off x="5484145" y="4443900"/>
            <a:ext cx="10402" cy="47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D0FDA2D-D99E-2215-2192-7EDA665F254A}"/>
              </a:ext>
            </a:extLst>
          </p:cNvPr>
          <p:cNvSpPr txBox="1"/>
          <p:nvPr/>
        </p:nvSpPr>
        <p:spPr>
          <a:xfrm>
            <a:off x="6850182" y="2987947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Optional</a:t>
            </a:r>
            <a:endParaRPr lang="LID4096" dirty="0">
              <a:solidFill>
                <a:schemeClr val="accent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8C013E6-BBA1-0615-F655-A265AB46C59E}"/>
              </a:ext>
            </a:extLst>
          </p:cNvPr>
          <p:cNvSpPr txBox="1"/>
          <p:nvPr/>
        </p:nvSpPr>
        <p:spPr>
          <a:xfrm>
            <a:off x="6826272" y="3960307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Optional</a:t>
            </a:r>
            <a:endParaRPr lang="LID4096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21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35bb36df, 1001ca10</dc:creator>
  <cp:lastModifiedBy>35bb36df, 1001ca10</cp:lastModifiedBy>
  <cp:revision>1</cp:revision>
  <dcterms:created xsi:type="dcterms:W3CDTF">2023-02-07T10:50:26Z</dcterms:created>
  <dcterms:modified xsi:type="dcterms:W3CDTF">2023-02-07T11:06:29Z</dcterms:modified>
</cp:coreProperties>
</file>