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61" r:id="rId4"/>
    <p:sldId id="260" r:id="rId5"/>
    <p:sldId id="258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873B-4952-4C5A-A994-62F91E4D8ABF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2828-3841-414F-BA87-2D525D916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595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873B-4952-4C5A-A994-62F91E4D8ABF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2828-3841-414F-BA87-2D525D916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033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873B-4952-4C5A-A994-62F91E4D8ABF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2828-3841-414F-BA87-2D525D916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836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873B-4952-4C5A-A994-62F91E4D8ABF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2828-3841-414F-BA87-2D525D916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12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873B-4952-4C5A-A994-62F91E4D8ABF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2828-3841-414F-BA87-2D525D916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718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873B-4952-4C5A-A994-62F91E4D8ABF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2828-3841-414F-BA87-2D525D916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428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873B-4952-4C5A-A994-62F91E4D8ABF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2828-3841-414F-BA87-2D525D916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58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873B-4952-4C5A-A994-62F91E4D8ABF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2828-3841-414F-BA87-2D525D916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256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873B-4952-4C5A-A994-62F91E4D8ABF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2828-3841-414F-BA87-2D525D916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662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873B-4952-4C5A-A994-62F91E4D8ABF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2828-3841-414F-BA87-2D525D916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922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873B-4952-4C5A-A994-62F91E4D8ABF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2828-3841-414F-BA87-2D525D916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36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8873B-4952-4C5A-A994-62F91E4D8ABF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92828-3841-414F-BA87-2D525D916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466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"/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PLS(Partial Least Squares) regression</a:t>
            </a:r>
            <a:endParaRPr lang="ko-KR" altLang="en-US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44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39621"/>
            <a:ext cx="82089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다중공선성</a:t>
            </a:r>
            <a:r>
              <a:rPr lang="ko-KR" altLang="en-US" dirty="0" smtClean="0"/>
              <a:t> 문제를 해결하기 위한 방법 중 하나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잠재변수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주성분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설명변수와 종속변수에 대한 설명력이 크도록 추출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PRESS(Predicted Residual Sum of </a:t>
            </a:r>
            <a:r>
              <a:rPr lang="en-US" altLang="ko-KR" dirty="0" err="1" smtClean="0"/>
              <a:t>Squqre</a:t>
            </a:r>
            <a:r>
              <a:rPr lang="en-US" altLang="ko-KR" dirty="0" smtClean="0"/>
              <a:t>)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K-fold</a:t>
            </a:r>
            <a:r>
              <a:rPr lang="ko-KR" altLang="en-US" dirty="0" smtClean="0"/>
              <a:t>를 이용해 적절한 잠재변수 개수 구함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변수의 개수가 관찰치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샘플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개수 보다 많아도 사용 가능</a:t>
            </a:r>
            <a:endParaRPr lang="en-US" altLang="ko-KR" dirty="0"/>
          </a:p>
        </p:txBody>
      </p:sp>
      <p:pic>
        <p:nvPicPr>
          <p:cNvPr id="6" name="Picture 2" descr="https://blogfiles.pstatic.net/20160220_282/leerider_1455965478579X6OLm_PNG/%C1%A6%B8%F1_%BE%F8%C0%B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857"/>
          <a:stretch/>
        </p:blipFill>
        <p:spPr bwMode="auto">
          <a:xfrm>
            <a:off x="2411760" y="2852936"/>
            <a:ext cx="3960440" cy="371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190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908720"/>
            <a:ext cx="820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10-Fold</a:t>
            </a:r>
            <a:r>
              <a:rPr lang="ko-KR" altLang="en-US" dirty="0" smtClean="0"/>
              <a:t>로 적정 주성분 개수 설정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전체 학습 데이터에서 </a:t>
            </a:r>
            <a:r>
              <a:rPr lang="en-US" altLang="ko-KR" dirty="0" smtClean="0"/>
              <a:t>140mg/</a:t>
            </a:r>
            <a:r>
              <a:rPr lang="en-US" altLang="ko-KR" dirty="0" err="1" smtClean="0"/>
              <a:t>dL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이하 데이터 가중 설정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87314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67058"/>
            <a:ext cx="4246736" cy="3292113"/>
          </a:xfrm>
          <a:prstGeom prst="rect">
            <a:avLst/>
          </a:prstGeom>
        </p:spPr>
      </p:pic>
      <p:pic>
        <p:nvPicPr>
          <p:cNvPr id="4" name="그림 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167058"/>
            <a:ext cx="4193206" cy="329211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36306" y="70390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정확도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374037" y="703905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RMSB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9991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12776"/>
            <a:ext cx="4283100" cy="3299507"/>
          </a:xfrm>
          <a:prstGeom prst="rect">
            <a:avLst/>
          </a:prstGeom>
        </p:spPr>
      </p:pic>
      <p:pic>
        <p:nvPicPr>
          <p:cNvPr id="4" name="그림 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399473"/>
            <a:ext cx="4283100" cy="329950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791" y="5301208"/>
            <a:ext cx="412432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685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65</Words>
  <Application>Microsoft Office PowerPoint</Application>
  <PresentationFormat>화면 슬라이드 쇼(4:3)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PLS(Partial Least Squares) regression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</cp:revision>
  <dcterms:created xsi:type="dcterms:W3CDTF">2018-05-14T00:04:04Z</dcterms:created>
  <dcterms:modified xsi:type="dcterms:W3CDTF">2018-05-14T01:03:24Z</dcterms:modified>
</cp:coreProperties>
</file>