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343" autoAdjust="0"/>
    <p:restoredTop sz="91234" autoAdjust="0"/>
  </p:normalViewPr>
  <p:slideViewPr>
    <p:cSldViewPr snapToGrid="0" snapToObjects="1">
      <p:cViewPr>
        <p:scale>
          <a:sx n="232" d="100"/>
          <a:sy n="232" d="100"/>
        </p:scale>
        <p:origin x="17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49C8-542E-7B43-A8CA-C2288AFF1143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A987-D601-D046-A778-11778874F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3 at 4.2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57" y="2561362"/>
            <a:ext cx="2250663" cy="2837793"/>
          </a:xfrm>
          <a:prstGeom prst="rect">
            <a:avLst/>
          </a:prstGeom>
        </p:spPr>
      </p:pic>
      <p:pic>
        <p:nvPicPr>
          <p:cNvPr id="5" name="Picture 4" descr="Screen Shot 2014-04-23 at 4.2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030" y="33318"/>
            <a:ext cx="2441460" cy="2112147"/>
          </a:xfrm>
          <a:prstGeom prst="rect">
            <a:avLst/>
          </a:prstGeom>
        </p:spPr>
      </p:pic>
      <p:pic>
        <p:nvPicPr>
          <p:cNvPr id="6" name="Picture 5" descr="Screen Shot 2014-04-23 at 4.28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77" y="2561362"/>
            <a:ext cx="2423281" cy="2054445"/>
          </a:xfrm>
          <a:prstGeom prst="rect">
            <a:avLst/>
          </a:prstGeom>
        </p:spPr>
      </p:pic>
      <p:pic>
        <p:nvPicPr>
          <p:cNvPr id="7" name="Picture 6" descr="Screen Shot 2014-04-23 at 4.29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17" y="2561362"/>
            <a:ext cx="2674754" cy="2267643"/>
          </a:xfrm>
          <a:prstGeom prst="rect">
            <a:avLst/>
          </a:prstGeom>
        </p:spPr>
      </p:pic>
      <p:pic>
        <p:nvPicPr>
          <p:cNvPr id="8" name="Picture 7" descr="Screen Shot 2014-04-23 at 4.29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05" y="2561362"/>
            <a:ext cx="2904018" cy="2462012"/>
          </a:xfrm>
          <a:prstGeom prst="rect">
            <a:avLst/>
          </a:prstGeom>
        </p:spPr>
      </p:pic>
      <p:pic>
        <p:nvPicPr>
          <p:cNvPr id="9" name="Picture 8" descr="Screen Shot 2014-04-23 at 4.3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54" y="49943"/>
            <a:ext cx="2426640" cy="2112147"/>
          </a:xfrm>
          <a:prstGeom prst="rect">
            <a:avLst/>
          </a:prstGeom>
        </p:spPr>
      </p:pic>
      <p:pic>
        <p:nvPicPr>
          <p:cNvPr id="10" name="Picture 9" descr="Screen Shot 2014-04-23 at 4.35.4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79" y="1"/>
            <a:ext cx="2426640" cy="2112147"/>
          </a:xfrm>
          <a:prstGeom prst="rect">
            <a:avLst/>
          </a:prstGeom>
        </p:spPr>
      </p:pic>
      <p:pic>
        <p:nvPicPr>
          <p:cNvPr id="11" name="Picture 10" descr="Screen Shot 2014-04-23 at 4.36.3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02" y="1"/>
            <a:ext cx="3125305" cy="229522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617562" y="1922395"/>
            <a:ext cx="2307120" cy="1293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37257" y="1922395"/>
            <a:ext cx="0" cy="734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2431" y="1877668"/>
            <a:ext cx="0" cy="734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65985" y="1883407"/>
            <a:ext cx="0" cy="734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21069" y="629551"/>
            <a:ext cx="16705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21069" y="781069"/>
            <a:ext cx="3837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3</cp:revision>
  <dcterms:created xsi:type="dcterms:W3CDTF">2014-04-24T02:26:25Z</dcterms:created>
  <dcterms:modified xsi:type="dcterms:W3CDTF">2014-04-24T02:40:53Z</dcterms:modified>
</cp:coreProperties>
</file>