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69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2C1E-D28C-754D-A93A-AB196EDDB530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9AD-8E86-A14C-AD1F-B8D11C7A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6-18 at 10.57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" y="203200"/>
            <a:ext cx="3912700" cy="8500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334" y="6079068"/>
            <a:ext cx="2844799" cy="201506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43666" y="6302400"/>
            <a:ext cx="140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Morea</a:t>
            </a:r>
            <a:endParaRPr lang="en-US" sz="2400" b="1" dirty="0" smtClean="0">
              <a:solidFill>
                <a:srgbClr val="008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8000"/>
                </a:solidFill>
              </a:rPr>
              <a:t>Managed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209800"/>
            <a:ext cx="4013200" cy="651086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6400" y="2949600"/>
            <a:ext cx="143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Jekyll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Managed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900" y="203200"/>
            <a:ext cx="5792300" cy="8720667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76133" y="595866"/>
            <a:ext cx="155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Managed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8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2</cp:revision>
  <dcterms:created xsi:type="dcterms:W3CDTF">2014-06-18T20:54:11Z</dcterms:created>
  <dcterms:modified xsi:type="dcterms:W3CDTF">2014-06-18T21:04:59Z</dcterms:modified>
</cp:coreProperties>
</file>