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2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D5A0-98BD-484E-AE98-799791A5F34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30BC-FCD2-C742-9F16-4583E10D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6119" y="118337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9097" y="129289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93403" y="121947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3474" y="3606023"/>
            <a:ext cx="130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3863" y="3627422"/>
            <a:ext cx="138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pic>
        <p:nvPicPr>
          <p:cNvPr id="2" name="Picture 1" descr="Screen Shot 2015-11-19 at 1.0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56" y="4082900"/>
            <a:ext cx="2856444" cy="14914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13180" y="3627422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 descr="Screen Shot 2015-11-19 at 1.0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53" y="3975355"/>
            <a:ext cx="2903593" cy="1455044"/>
          </a:xfrm>
          <a:prstGeom prst="rect">
            <a:avLst/>
          </a:prstGeom>
        </p:spPr>
      </p:pic>
      <p:pic>
        <p:nvPicPr>
          <p:cNvPr id="10" name="Picture 9" descr="Screen Shot 2015-11-19 at 1.05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" y="3950340"/>
            <a:ext cx="3104431" cy="1470876"/>
          </a:xfrm>
          <a:prstGeom prst="rect">
            <a:avLst/>
          </a:prstGeom>
        </p:spPr>
      </p:pic>
      <p:pic>
        <p:nvPicPr>
          <p:cNvPr id="19" name="Picture 18" descr="Screen Shot 2015-11-19 at 1.05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96" y="1662231"/>
            <a:ext cx="2990404" cy="1421778"/>
          </a:xfrm>
          <a:prstGeom prst="rect">
            <a:avLst/>
          </a:prstGeom>
        </p:spPr>
      </p:pic>
      <p:pic>
        <p:nvPicPr>
          <p:cNvPr id="20" name="Picture 19" descr="Screen Shot 2015-11-19 at 1.05.4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31" y="1601962"/>
            <a:ext cx="2918753" cy="1435999"/>
          </a:xfrm>
          <a:prstGeom prst="rect">
            <a:avLst/>
          </a:prstGeom>
        </p:spPr>
      </p:pic>
      <p:pic>
        <p:nvPicPr>
          <p:cNvPr id="21" name="Picture 20" descr="Screen Shot 2015-11-19 at 1.05.35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" y="1549456"/>
            <a:ext cx="3200167" cy="16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3</cp:revision>
  <dcterms:created xsi:type="dcterms:W3CDTF">2015-04-29T14:50:39Z</dcterms:created>
  <dcterms:modified xsi:type="dcterms:W3CDTF">2015-11-19T23:16:09Z</dcterms:modified>
</cp:coreProperties>
</file>