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-208" y="-336"/>
      </p:cViewPr>
      <p:guideLst>
        <p:guide orient="horz" pos="8640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04"/>
            <a:ext cx="31089600" cy="588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EC6E-966C-BD4F-9782-CBD5DA065BB6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A374-7F24-F547-BFCF-472E754E4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EC6E-966C-BD4F-9782-CBD5DA065BB6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A374-7F24-F547-BFCF-472E754E4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1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0" y="5861055"/>
            <a:ext cx="24688800" cy="124828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0" y="5861055"/>
            <a:ext cx="73456800" cy="124828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EC6E-966C-BD4F-9782-CBD5DA065BB6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A374-7F24-F547-BFCF-472E754E4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7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EC6E-966C-BD4F-9782-CBD5DA065BB6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A374-7F24-F547-BFCF-472E754E4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6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7627602"/>
            <a:ext cx="31089600" cy="54483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1626854"/>
            <a:ext cx="31089600" cy="6000748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EC6E-966C-BD4F-9782-CBD5DA065BB6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A374-7F24-F547-BFCF-472E754E4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0" y="34137600"/>
            <a:ext cx="49072800" cy="9655175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168800" y="34137600"/>
            <a:ext cx="49072800" cy="9655175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EC6E-966C-BD4F-9782-CBD5DA065BB6}" type="datetimeFigureOut">
              <a:rPr lang="en-US" smtClean="0"/>
              <a:t>4/24/14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A374-7F24-F547-BFCF-472E754E4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1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140452"/>
            <a:ext cx="16160752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8699500"/>
            <a:ext cx="16160752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3" y="6140452"/>
            <a:ext cx="16167100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3" y="8699500"/>
            <a:ext cx="16167100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EC6E-966C-BD4F-9782-CBD5DA065BB6}" type="datetimeFigureOut">
              <a:rPr lang="en-US" smtClean="0"/>
              <a:t>4/24/14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A374-7F24-F547-BFCF-472E754E4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5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EC6E-966C-BD4F-9782-CBD5DA065BB6}" type="datetimeFigureOut">
              <a:rPr lang="en-US" smtClean="0"/>
              <a:t>4/24/14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A374-7F24-F547-BFCF-472E754E4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3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EC6E-966C-BD4F-9782-CBD5DA065BB6}" type="datetimeFigureOut">
              <a:rPr lang="en-US" smtClean="0"/>
              <a:t>4/24/14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A374-7F24-F547-BFCF-472E754E4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5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3" y="1092200"/>
            <a:ext cx="12033252" cy="46482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202"/>
            <a:ext cx="20447000" cy="23412452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3" y="5740402"/>
            <a:ext cx="12033252" cy="18764252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EC6E-966C-BD4F-9782-CBD5DA065BB6}" type="datetimeFigureOut">
              <a:rPr lang="en-US" smtClean="0"/>
              <a:t>4/24/14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A374-7F24-F547-BFCF-472E754E4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3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9202401"/>
            <a:ext cx="21945600" cy="2266952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451100"/>
            <a:ext cx="21945600" cy="16459200"/>
          </a:xfrm>
        </p:spPr>
        <p:txBody>
          <a:bodyPr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1469353"/>
            <a:ext cx="21945600" cy="3219448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EC6E-966C-BD4F-9782-CBD5DA065BB6}" type="datetimeFigureOut">
              <a:rPr lang="en-US" smtClean="0"/>
              <a:t>4/24/14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A374-7F24-F547-BFCF-472E754E4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 vert="horz" lIns="365760" tIns="182880" rIns="36576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400803"/>
            <a:ext cx="32918400" cy="18103852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FEC6E-966C-BD4F-9782-CBD5DA065BB6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5A374-7F24-F547-BFCF-472E754E4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7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0" indent="-1371600" algn="l" defTabSz="1828800" rtl="0" eaLnBrk="1" latinLnBrk="0" hangingPunct="1">
        <a:spcBef>
          <a:spcPct val="20000"/>
        </a:spcBef>
        <a:buFont typeface="Arial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0" indent="-1143000" algn="l" defTabSz="1828800" rtl="0" eaLnBrk="1" latinLnBrk="0" hangingPunct="1">
        <a:spcBef>
          <a:spcPct val="20000"/>
        </a:spcBef>
        <a:buFont typeface="Arial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182880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1828800" rtl="0" eaLnBrk="1" latinLnBrk="0" hangingPunct="1">
        <a:spcBef>
          <a:spcPct val="20000"/>
        </a:spcBef>
        <a:buFont typeface="Arial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1828800" rtl="0" eaLnBrk="1" latinLnBrk="0" hangingPunct="1">
        <a:spcBef>
          <a:spcPct val="20000"/>
        </a:spcBef>
        <a:buFont typeface="Arial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creen Shot 2014-04-23 at 4.36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4052" y="1265552"/>
            <a:ext cx="7938051" cy="5829705"/>
          </a:xfrm>
          <a:prstGeom prst="rect">
            <a:avLst/>
          </a:prstGeom>
        </p:spPr>
      </p:pic>
      <p:pic>
        <p:nvPicPr>
          <p:cNvPr id="24" name="Picture 23" descr="Screen Shot 2014-04-23 at 4.35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1251" y="1265552"/>
            <a:ext cx="7938051" cy="6909280"/>
          </a:xfrm>
          <a:prstGeom prst="rect">
            <a:avLst/>
          </a:prstGeom>
        </p:spPr>
      </p:pic>
      <p:pic>
        <p:nvPicPr>
          <p:cNvPr id="25" name="Picture 24" descr="Screen Shot 2014-04-23 at 4.35.0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409" y="1265552"/>
            <a:ext cx="7938051" cy="6909280"/>
          </a:xfrm>
          <a:prstGeom prst="rect">
            <a:avLst/>
          </a:prstGeom>
        </p:spPr>
      </p:pic>
      <p:pic>
        <p:nvPicPr>
          <p:cNvPr id="26" name="Picture 25" descr="Screen Shot 2014-04-23 at 4.29.4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066" y="10943624"/>
            <a:ext cx="8928720" cy="7569725"/>
          </a:xfrm>
          <a:prstGeom prst="rect">
            <a:avLst/>
          </a:prstGeom>
        </p:spPr>
      </p:pic>
      <p:pic>
        <p:nvPicPr>
          <p:cNvPr id="27" name="Picture 26" descr="Screen Shot 2014-04-23 at 4.29.06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2224" y="10943624"/>
            <a:ext cx="8928720" cy="7569725"/>
          </a:xfrm>
          <a:prstGeom prst="rect">
            <a:avLst/>
          </a:prstGeom>
        </p:spPr>
      </p:pic>
      <p:pic>
        <p:nvPicPr>
          <p:cNvPr id="28" name="Picture 27" descr="Screen Shot 2014-04-23 at 4.28.31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02" y="10943624"/>
            <a:ext cx="8928720" cy="7569725"/>
          </a:xfrm>
          <a:prstGeom prst="rect">
            <a:avLst/>
          </a:prstGeom>
        </p:spPr>
      </p:pic>
      <p:pic>
        <p:nvPicPr>
          <p:cNvPr id="29" name="Picture 28" descr="Screen Shot 2014-04-23 at 4.27.42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20" y="1197600"/>
            <a:ext cx="8065080" cy="6977232"/>
          </a:xfrm>
          <a:prstGeom prst="rect">
            <a:avLst/>
          </a:prstGeom>
        </p:spPr>
      </p:pic>
      <p:pic>
        <p:nvPicPr>
          <p:cNvPr id="30" name="Picture 29" descr="Screen Shot 2014-04-23 at 4.26.09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522" y="7095257"/>
            <a:ext cx="9055729" cy="1141809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987901" y="318110"/>
            <a:ext cx="5136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Directory foo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665659" y="402108"/>
            <a:ext cx="45064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module.md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9521176" y="318110"/>
            <a:ext cx="57467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outcome-1.md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7100596" y="402108"/>
            <a:ext cx="52314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reading-1.md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87901" y="17913184"/>
            <a:ext cx="37753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modules/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1361952" y="17913184"/>
            <a:ext cx="5024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modules/foo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9521176" y="17867919"/>
            <a:ext cx="42627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outcomes/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8343033" y="17913184"/>
            <a:ext cx="37497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readings/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18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Johnson</dc:creator>
  <cp:lastModifiedBy>Philip Johnson</cp:lastModifiedBy>
  <cp:revision>1</cp:revision>
  <dcterms:created xsi:type="dcterms:W3CDTF">2014-04-24T21:35:35Z</dcterms:created>
  <dcterms:modified xsi:type="dcterms:W3CDTF">2014-04-24T21:44:17Z</dcterms:modified>
</cp:coreProperties>
</file>