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4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8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7531-D8D6-AF4C-8B1A-30A4011D6323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0375-14C0-D74C-AC9C-D8821541C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5 at 3.2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8" y="895015"/>
            <a:ext cx="5526170" cy="1103912"/>
          </a:xfrm>
          <a:prstGeom prst="rect">
            <a:avLst/>
          </a:prstGeom>
        </p:spPr>
      </p:pic>
      <p:pic>
        <p:nvPicPr>
          <p:cNvPr id="5" name="Picture 4" descr="Screen Shot 2015-06-15 at 3.29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1" t="3650" r="4687"/>
          <a:stretch/>
        </p:blipFill>
        <p:spPr>
          <a:xfrm>
            <a:off x="269808" y="119596"/>
            <a:ext cx="2168132" cy="3048177"/>
          </a:xfrm>
          <a:prstGeom prst="rect">
            <a:avLst/>
          </a:prstGeom>
        </p:spPr>
      </p:pic>
      <p:pic>
        <p:nvPicPr>
          <p:cNvPr id="6" name="Picture 5" descr="Screen Shot 2015-06-15 at 3.31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7" y="3407134"/>
            <a:ext cx="2064912" cy="2663316"/>
          </a:xfrm>
          <a:prstGeom prst="rect">
            <a:avLst/>
          </a:prstGeom>
        </p:spPr>
      </p:pic>
      <p:pic>
        <p:nvPicPr>
          <p:cNvPr id="7" name="Picture 6" descr="Screen Shot 2015-06-15 at 3.32.0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19" y="3762239"/>
            <a:ext cx="6390500" cy="17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5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1</cp:revision>
  <dcterms:created xsi:type="dcterms:W3CDTF">2015-06-16T01:28:34Z</dcterms:created>
  <dcterms:modified xsi:type="dcterms:W3CDTF">2015-06-16T01:34:26Z</dcterms:modified>
</cp:coreProperties>
</file>